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1179" r:id="rId2"/>
    <p:sldId id="1184" r:id="rId3"/>
    <p:sldId id="1185" r:id="rId4"/>
    <p:sldId id="1187" r:id="rId5"/>
    <p:sldId id="1194" r:id="rId6"/>
    <p:sldId id="1195" r:id="rId7"/>
    <p:sldId id="1196" r:id="rId8"/>
    <p:sldId id="1197" r:id="rId9"/>
    <p:sldId id="1199" r:id="rId10"/>
    <p:sldId id="1198" r:id="rId11"/>
    <p:sldId id="1191" r:id="rId12"/>
    <p:sldId id="1192" r:id="rId13"/>
    <p:sldId id="1193" r:id="rId14"/>
    <p:sldId id="1201" r:id="rId15"/>
    <p:sldId id="1200" r:id="rId16"/>
    <p:sldId id="1203" r:id="rId17"/>
    <p:sldId id="1202" r:id="rId18"/>
    <p:sldId id="1188" r:id="rId19"/>
    <p:sldId id="1190" r:id="rId20"/>
    <p:sldId id="1180" r:id="rId21"/>
    <p:sldId id="1183" r:id="rId22"/>
  </p:sldIdLst>
  <p:sldSz cx="12192000" cy="6858000"/>
  <p:notesSz cx="6858000" cy="9144000"/>
  <p:defaultTextStyle>
    <a:defPPr>
      <a:defRPr lang="en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619686-01E9-4EB9-BC12-E0C60C6B1428}">
          <p14:sldIdLst>
            <p14:sldId id="1179"/>
            <p14:sldId id="1184"/>
            <p14:sldId id="1185"/>
          </p14:sldIdLst>
        </p14:section>
        <p14:section name="Function Calling" id="{99AF6EF2-5FF7-433B-BF4F-498C62420591}">
          <p14:sldIdLst>
            <p14:sldId id="1187"/>
            <p14:sldId id="1194"/>
            <p14:sldId id="1195"/>
            <p14:sldId id="1196"/>
            <p14:sldId id="1197"/>
            <p14:sldId id="1199"/>
          </p14:sldIdLst>
        </p14:section>
        <p14:section name="MCP" id="{9E1C92C8-6BCE-44CD-A541-A050D05F8AA5}">
          <p14:sldIdLst>
            <p14:sldId id="1198"/>
            <p14:sldId id="1191"/>
            <p14:sldId id="1192"/>
            <p14:sldId id="1193"/>
            <p14:sldId id="1201"/>
            <p14:sldId id="1200"/>
          </p14:sldIdLst>
        </p14:section>
        <p14:section name="Workflows" id="{99380907-7FFA-44B8-9448-790B1BDAE077}">
          <p14:sldIdLst>
            <p14:sldId id="1203"/>
            <p14:sldId id="1202"/>
          </p14:sldIdLst>
        </p14:section>
        <p14:section name="Vibecoding" id="{14AF50BC-36A8-4131-AC50-5FF6F6B33214}">
          <p14:sldIdLst>
            <p14:sldId id="1188"/>
            <p14:sldId id="1190"/>
            <p14:sldId id="1180"/>
            <p14:sldId id="11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5CB"/>
    <a:srgbClr val="00EA63"/>
    <a:srgbClr val="A6CB47"/>
    <a:srgbClr val="7ACB37"/>
    <a:srgbClr val="27CB27"/>
    <a:srgbClr val="01CB6B"/>
    <a:srgbClr val="09C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CD2FC9-45EB-4121-9E59-E716E327B56B}" v="89" dt="2025-11-24T19:21:14.364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02"/>
    <p:restoredTop sz="96327"/>
  </p:normalViewPr>
  <p:slideViewPr>
    <p:cSldViewPr snapToGrid="0" snapToObjects="1">
      <p:cViewPr>
        <p:scale>
          <a:sx n="110" d="100"/>
          <a:sy n="110" d="100"/>
        </p:scale>
        <p:origin x="13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1ab3a3c3-cc56-483f-a812-2bce20aa91a1" providerId="ADAL" clId="{8C381854-5AD8-45BA-AD1B-48C1F2308824}"/>
    <pc:docChg chg="undo custSel addSld delSld modSld sldOrd">
      <pc:chgData name="Damir Dobric" userId="1ab3a3c3-cc56-483f-a812-2bce20aa91a1" providerId="ADAL" clId="{8C381854-5AD8-45BA-AD1B-48C1F2308824}" dt="2025-11-24T19:23:04.536" v="1325" actId="1076"/>
      <pc:docMkLst>
        <pc:docMk/>
      </pc:docMkLst>
      <pc:sldChg chg="del">
        <pc:chgData name="Damir Dobric" userId="1ab3a3c3-cc56-483f-a812-2bce20aa91a1" providerId="ADAL" clId="{8C381854-5AD8-45BA-AD1B-48C1F2308824}" dt="2025-11-24T14:48:46.850" v="5" actId="47"/>
        <pc:sldMkLst>
          <pc:docMk/>
          <pc:sldMk cId="2247133468" sldId="1112"/>
        </pc:sldMkLst>
      </pc:sldChg>
      <pc:sldChg chg="del">
        <pc:chgData name="Damir Dobric" userId="1ab3a3c3-cc56-483f-a812-2bce20aa91a1" providerId="ADAL" clId="{8C381854-5AD8-45BA-AD1B-48C1F2308824}" dt="2025-11-24T14:48:43.077" v="4" actId="47"/>
        <pc:sldMkLst>
          <pc:docMk/>
          <pc:sldMk cId="3141858104" sldId="1171"/>
        </pc:sldMkLst>
      </pc:sldChg>
      <pc:sldChg chg="del ord">
        <pc:chgData name="Damir Dobric" userId="1ab3a3c3-cc56-483f-a812-2bce20aa91a1" providerId="ADAL" clId="{8C381854-5AD8-45BA-AD1B-48C1F2308824}" dt="2025-11-24T15:45:34.500" v="482" actId="47"/>
        <pc:sldMkLst>
          <pc:docMk/>
          <pc:sldMk cId="2627321082" sldId="1174"/>
        </pc:sldMkLst>
      </pc:sldChg>
      <pc:sldChg chg="del">
        <pc:chgData name="Damir Dobric" userId="1ab3a3c3-cc56-483f-a812-2bce20aa91a1" providerId="ADAL" clId="{8C381854-5AD8-45BA-AD1B-48C1F2308824}" dt="2025-11-24T14:48:33.438" v="1" actId="47"/>
        <pc:sldMkLst>
          <pc:docMk/>
          <pc:sldMk cId="2311992867" sldId="1177"/>
        </pc:sldMkLst>
      </pc:sldChg>
      <pc:sldChg chg="del">
        <pc:chgData name="Damir Dobric" userId="1ab3a3c3-cc56-483f-a812-2bce20aa91a1" providerId="ADAL" clId="{8C381854-5AD8-45BA-AD1B-48C1F2308824}" dt="2025-11-24T15:45:36.939" v="483" actId="47"/>
        <pc:sldMkLst>
          <pc:docMk/>
          <pc:sldMk cId="104644579" sldId="1178"/>
        </pc:sldMkLst>
      </pc:sldChg>
      <pc:sldChg chg="addSp modSp mod ord modTransition">
        <pc:chgData name="Damir Dobric" userId="1ab3a3c3-cc56-483f-a812-2bce20aa91a1" providerId="ADAL" clId="{8C381854-5AD8-45BA-AD1B-48C1F2308824}" dt="2025-11-24T19:06:36.214" v="1113"/>
        <pc:sldMkLst>
          <pc:docMk/>
          <pc:sldMk cId="926532891" sldId="1179"/>
        </pc:sldMkLst>
        <pc:spChg chg="add mod">
          <ac:chgData name="Damir Dobric" userId="1ab3a3c3-cc56-483f-a812-2bce20aa91a1" providerId="ADAL" clId="{8C381854-5AD8-45BA-AD1B-48C1F2308824}" dt="2025-11-24T15:14:08.119" v="342" actId="1076"/>
          <ac:spMkLst>
            <pc:docMk/>
            <pc:sldMk cId="926532891" sldId="1179"/>
            <ac:spMk id="2" creationId="{9780E782-FF18-F90B-6ABD-72945341BA91}"/>
          </ac:spMkLst>
        </pc:spChg>
      </pc:sldChg>
      <pc:sldChg chg="addSp modSp mod modTransition">
        <pc:chgData name="Damir Dobric" userId="1ab3a3c3-cc56-483f-a812-2bce20aa91a1" providerId="ADAL" clId="{8C381854-5AD8-45BA-AD1B-48C1F2308824}" dt="2025-11-24T19:23:04.536" v="1325" actId="1076"/>
        <pc:sldMkLst>
          <pc:docMk/>
          <pc:sldMk cId="1150620349" sldId="1180"/>
        </pc:sldMkLst>
        <pc:spChg chg="add mod">
          <ac:chgData name="Damir Dobric" userId="1ab3a3c3-cc56-483f-a812-2bce20aa91a1" providerId="ADAL" clId="{8C381854-5AD8-45BA-AD1B-48C1F2308824}" dt="2025-11-24T19:20:45.386" v="1304" actId="1076"/>
          <ac:spMkLst>
            <pc:docMk/>
            <pc:sldMk cId="1150620349" sldId="1180"/>
            <ac:spMk id="2" creationId="{187277F3-0A3B-3DA7-6CFE-8A4017783FE6}"/>
          </ac:spMkLst>
        </pc:spChg>
        <pc:spChg chg="add mod">
          <ac:chgData name="Damir Dobric" userId="1ab3a3c3-cc56-483f-a812-2bce20aa91a1" providerId="ADAL" clId="{8C381854-5AD8-45BA-AD1B-48C1F2308824}" dt="2025-11-24T19:21:04.275" v="1322" actId="20577"/>
          <ac:spMkLst>
            <pc:docMk/>
            <pc:sldMk cId="1150620349" sldId="1180"/>
            <ac:spMk id="3" creationId="{0C330997-CFD2-F250-E91E-61827A89A526}"/>
          </ac:spMkLst>
        </pc:spChg>
        <pc:picChg chg="add mod">
          <ac:chgData name="Damir Dobric" userId="1ab3a3c3-cc56-483f-a812-2bce20aa91a1" providerId="ADAL" clId="{8C381854-5AD8-45BA-AD1B-48C1F2308824}" dt="2025-11-24T19:23:04.536" v="1325" actId="1076"/>
          <ac:picMkLst>
            <pc:docMk/>
            <pc:sldMk cId="1150620349" sldId="1180"/>
            <ac:picMk id="4" creationId="{D4737132-1788-2976-904B-DBFDEB188AB1}"/>
          </ac:picMkLst>
        </pc:picChg>
      </pc:sldChg>
      <pc:sldChg chg="del">
        <pc:chgData name="Damir Dobric" userId="1ab3a3c3-cc56-483f-a812-2bce20aa91a1" providerId="ADAL" clId="{8C381854-5AD8-45BA-AD1B-48C1F2308824}" dt="2025-11-24T14:48:40.880" v="3" actId="47"/>
        <pc:sldMkLst>
          <pc:docMk/>
          <pc:sldMk cId="1935924636" sldId="1181"/>
        </pc:sldMkLst>
      </pc:sldChg>
      <pc:sldChg chg="del">
        <pc:chgData name="Damir Dobric" userId="1ab3a3c3-cc56-483f-a812-2bce20aa91a1" providerId="ADAL" clId="{8C381854-5AD8-45BA-AD1B-48C1F2308824}" dt="2025-11-24T14:48:37.233" v="2" actId="47"/>
        <pc:sldMkLst>
          <pc:docMk/>
          <pc:sldMk cId="3482658152" sldId="1182"/>
        </pc:sldMkLst>
      </pc:sldChg>
      <pc:sldChg chg="modTransition">
        <pc:chgData name="Damir Dobric" userId="1ab3a3c3-cc56-483f-a812-2bce20aa91a1" providerId="ADAL" clId="{8C381854-5AD8-45BA-AD1B-48C1F2308824}" dt="2025-11-24T19:06:36.214" v="1113"/>
        <pc:sldMkLst>
          <pc:docMk/>
          <pc:sldMk cId="268828402" sldId="1183"/>
        </pc:sldMkLst>
      </pc:sldChg>
      <pc:sldChg chg="modTransition">
        <pc:chgData name="Damir Dobric" userId="1ab3a3c3-cc56-483f-a812-2bce20aa91a1" providerId="ADAL" clId="{8C381854-5AD8-45BA-AD1B-48C1F2308824}" dt="2025-11-24T19:06:36.214" v="1113"/>
        <pc:sldMkLst>
          <pc:docMk/>
          <pc:sldMk cId="1720157819" sldId="1184"/>
        </pc:sldMkLst>
      </pc:sldChg>
      <pc:sldChg chg="del">
        <pc:chgData name="Damir Dobric" userId="1ab3a3c3-cc56-483f-a812-2bce20aa91a1" providerId="ADAL" clId="{8C381854-5AD8-45BA-AD1B-48C1F2308824}" dt="2025-11-24T14:48:27.757" v="0" actId="47"/>
        <pc:sldMkLst>
          <pc:docMk/>
          <pc:sldMk cId="2991590812" sldId="1185"/>
        </pc:sldMkLst>
      </pc:sldChg>
      <pc:sldChg chg="addSp delSp modSp new mod modTransition delAnim modAnim">
        <pc:chgData name="Damir Dobric" userId="1ab3a3c3-cc56-483f-a812-2bce20aa91a1" providerId="ADAL" clId="{8C381854-5AD8-45BA-AD1B-48C1F2308824}" dt="2025-11-24T19:06:36.214" v="1113"/>
        <pc:sldMkLst>
          <pc:docMk/>
          <pc:sldMk cId="3458814016" sldId="1185"/>
        </pc:sldMkLst>
        <pc:spChg chg="del mod">
          <ac:chgData name="Damir Dobric" userId="1ab3a3c3-cc56-483f-a812-2bce20aa91a1" providerId="ADAL" clId="{8C381854-5AD8-45BA-AD1B-48C1F2308824}" dt="2025-11-24T14:51:49.877" v="14" actId="478"/>
          <ac:spMkLst>
            <pc:docMk/>
            <pc:sldMk cId="3458814016" sldId="1185"/>
            <ac:spMk id="2" creationId="{836F4BF4-E0AE-FB19-2F1D-8905C317F43C}"/>
          </ac:spMkLst>
        </pc:spChg>
        <pc:spChg chg="del">
          <ac:chgData name="Damir Dobric" userId="1ab3a3c3-cc56-483f-a812-2bce20aa91a1" providerId="ADAL" clId="{8C381854-5AD8-45BA-AD1B-48C1F2308824}" dt="2025-11-24T14:51:29.759" v="11" actId="478"/>
          <ac:spMkLst>
            <pc:docMk/>
            <pc:sldMk cId="3458814016" sldId="1185"/>
            <ac:spMk id="3" creationId="{6D98377D-6B00-BE43-D535-9269F9B00ECF}"/>
          </ac:spMkLst>
        </pc:spChg>
        <pc:spChg chg="add mod">
          <ac:chgData name="Damir Dobric" userId="1ab3a3c3-cc56-483f-a812-2bce20aa91a1" providerId="ADAL" clId="{8C381854-5AD8-45BA-AD1B-48C1F2308824}" dt="2025-11-24T19:04:52.080" v="1106" actId="403"/>
          <ac:spMkLst>
            <pc:docMk/>
            <pc:sldMk cId="3458814016" sldId="1185"/>
            <ac:spMk id="4" creationId="{FC4A4D1C-2B31-86F5-29E5-3AA97BC73089}"/>
          </ac:spMkLst>
        </pc:spChg>
        <pc:spChg chg="add mod">
          <ac:chgData name="Damir Dobric" userId="1ab3a3c3-cc56-483f-a812-2bce20aa91a1" providerId="ADAL" clId="{8C381854-5AD8-45BA-AD1B-48C1F2308824}" dt="2025-11-24T14:51:32.742" v="12"/>
          <ac:spMkLst>
            <pc:docMk/>
            <pc:sldMk cId="3458814016" sldId="1185"/>
            <ac:spMk id="5" creationId="{4EF5FFA4-E95B-472C-BC1C-ABA816548314}"/>
          </ac:spMkLst>
        </pc:spChg>
        <pc:spChg chg="add mod">
          <ac:chgData name="Damir Dobric" userId="1ab3a3c3-cc56-483f-a812-2bce20aa91a1" providerId="ADAL" clId="{8C381854-5AD8-45BA-AD1B-48C1F2308824}" dt="2025-11-24T19:05:59.774" v="1112" actId="1076"/>
          <ac:spMkLst>
            <pc:docMk/>
            <pc:sldMk cId="3458814016" sldId="1185"/>
            <ac:spMk id="6" creationId="{1EC6FEE7-AAB0-955D-73BE-B6907C69E68E}"/>
          </ac:spMkLst>
        </pc:spChg>
        <pc:spChg chg="add mod">
          <ac:chgData name="Damir Dobric" userId="1ab3a3c3-cc56-483f-a812-2bce20aa91a1" providerId="ADAL" clId="{8C381854-5AD8-45BA-AD1B-48C1F2308824}" dt="2025-11-24T14:51:32.742" v="12"/>
          <ac:spMkLst>
            <pc:docMk/>
            <pc:sldMk cId="3458814016" sldId="1185"/>
            <ac:spMk id="7" creationId="{3064AB2F-C88E-69DF-DB9E-03BE174FED00}"/>
          </ac:spMkLst>
        </pc:spChg>
        <pc:spChg chg="add mod">
          <ac:chgData name="Damir Dobric" userId="1ab3a3c3-cc56-483f-a812-2bce20aa91a1" providerId="ADAL" clId="{8C381854-5AD8-45BA-AD1B-48C1F2308824}" dt="2025-11-24T19:05:46.862" v="1110" actId="1076"/>
          <ac:spMkLst>
            <pc:docMk/>
            <pc:sldMk cId="3458814016" sldId="1185"/>
            <ac:spMk id="8" creationId="{BDE5DCB3-9FEB-81CC-1896-6EC3D94BF7A2}"/>
          </ac:spMkLst>
        </pc:spChg>
        <pc:spChg chg="add mod">
          <ac:chgData name="Damir Dobric" userId="1ab3a3c3-cc56-483f-a812-2bce20aa91a1" providerId="ADAL" clId="{8C381854-5AD8-45BA-AD1B-48C1F2308824}" dt="2025-11-24T14:53:03.948" v="38" actId="1076"/>
          <ac:spMkLst>
            <pc:docMk/>
            <pc:sldMk cId="3458814016" sldId="1185"/>
            <ac:spMk id="9" creationId="{78D53891-B204-F59B-11B0-71B27FB5561F}"/>
          </ac:spMkLst>
        </pc:spChg>
        <pc:spChg chg="add mod">
          <ac:chgData name="Damir Dobric" userId="1ab3a3c3-cc56-483f-a812-2bce20aa91a1" providerId="ADAL" clId="{8C381854-5AD8-45BA-AD1B-48C1F2308824}" dt="2025-11-24T14:51:32.742" v="12"/>
          <ac:spMkLst>
            <pc:docMk/>
            <pc:sldMk cId="3458814016" sldId="1185"/>
            <ac:spMk id="10" creationId="{791E49CA-11A3-D29A-252A-685BB2F587CA}"/>
          </ac:spMkLst>
        </pc:spChg>
        <pc:spChg chg="mod">
          <ac:chgData name="Damir Dobric" userId="1ab3a3c3-cc56-483f-a812-2bce20aa91a1" providerId="ADAL" clId="{8C381854-5AD8-45BA-AD1B-48C1F2308824}" dt="2025-11-24T14:51:32.742" v="12"/>
          <ac:spMkLst>
            <pc:docMk/>
            <pc:sldMk cId="3458814016" sldId="1185"/>
            <ac:spMk id="13" creationId="{4335E0F3-4F85-3441-5F87-17AAAA2C44FB}"/>
          </ac:spMkLst>
        </pc:spChg>
        <pc:picChg chg="add del mod">
          <ac:chgData name="Damir Dobric" userId="1ab3a3c3-cc56-483f-a812-2bce20aa91a1" providerId="ADAL" clId="{8C381854-5AD8-45BA-AD1B-48C1F2308824}" dt="2025-11-24T14:51:55.562" v="15" actId="478"/>
          <ac:picMkLst>
            <pc:docMk/>
            <pc:sldMk cId="3458814016" sldId="1185"/>
            <ac:picMk id="14" creationId="{E988405B-5223-16D6-0C75-3C64E0C0F8C6}"/>
          </ac:picMkLst>
        </pc:picChg>
        <pc:picChg chg="add mod">
          <ac:chgData name="Damir Dobric" userId="1ab3a3c3-cc56-483f-a812-2bce20aa91a1" providerId="ADAL" clId="{8C381854-5AD8-45BA-AD1B-48C1F2308824}" dt="2025-11-24T19:05:24.389" v="1109" actId="1076"/>
          <ac:picMkLst>
            <pc:docMk/>
            <pc:sldMk cId="3458814016" sldId="1185"/>
            <ac:picMk id="15" creationId="{F2F4AE79-836E-629F-D31C-49B29A20DC06}"/>
          </ac:picMkLst>
        </pc:picChg>
        <pc:picChg chg="add mod ord">
          <ac:chgData name="Damir Dobric" userId="1ab3a3c3-cc56-483f-a812-2bce20aa91a1" providerId="ADAL" clId="{8C381854-5AD8-45BA-AD1B-48C1F2308824}" dt="2025-11-24T19:05:53.505" v="1111" actId="1076"/>
          <ac:picMkLst>
            <pc:docMk/>
            <pc:sldMk cId="3458814016" sldId="1185"/>
            <ac:picMk id="16" creationId="{53D2A91A-41D4-492D-A237-D45B61F25338}"/>
          </ac:picMkLst>
        </pc:picChg>
      </pc:sldChg>
      <pc:sldChg chg="addSp delSp modSp new mod modTransition">
        <pc:chgData name="Damir Dobric" userId="1ab3a3c3-cc56-483f-a812-2bce20aa91a1" providerId="ADAL" clId="{8C381854-5AD8-45BA-AD1B-48C1F2308824}" dt="2025-11-24T19:06:36.214" v="1113"/>
        <pc:sldMkLst>
          <pc:docMk/>
          <pc:sldMk cId="2669024697" sldId="1186"/>
        </pc:sldMkLst>
        <pc:spChg chg="mod">
          <ac:chgData name="Damir Dobric" userId="1ab3a3c3-cc56-483f-a812-2bce20aa91a1" providerId="ADAL" clId="{8C381854-5AD8-45BA-AD1B-48C1F2308824}" dt="2025-11-24T15:44:21.826" v="435" actId="404"/>
          <ac:spMkLst>
            <pc:docMk/>
            <pc:sldMk cId="2669024697" sldId="1186"/>
            <ac:spMk id="2" creationId="{B1B80188-3F41-FDF8-7273-D958B3EF7F2A}"/>
          </ac:spMkLst>
        </pc:spChg>
        <pc:spChg chg="del">
          <ac:chgData name="Damir Dobric" userId="1ab3a3c3-cc56-483f-a812-2bce20aa91a1" providerId="ADAL" clId="{8C381854-5AD8-45BA-AD1B-48C1F2308824}" dt="2025-11-24T14:56:41.023" v="142" actId="478"/>
          <ac:spMkLst>
            <pc:docMk/>
            <pc:sldMk cId="2669024697" sldId="1186"/>
            <ac:spMk id="3" creationId="{36860272-7943-8BD6-0A47-E24478F2780D}"/>
          </ac:spMkLst>
        </pc:spChg>
        <pc:spChg chg="add mod">
          <ac:chgData name="Damir Dobric" userId="1ab3a3c3-cc56-483f-a812-2bce20aa91a1" providerId="ADAL" clId="{8C381854-5AD8-45BA-AD1B-48C1F2308824}" dt="2025-11-24T15:42:51.214" v="407" actId="20577"/>
          <ac:spMkLst>
            <pc:docMk/>
            <pc:sldMk cId="2669024697" sldId="1186"/>
            <ac:spMk id="18" creationId="{A7011211-CA76-8769-0592-8D0B2E38C684}"/>
          </ac:spMkLst>
        </pc:spChg>
        <pc:spChg chg="add del mod">
          <ac:chgData name="Damir Dobric" userId="1ab3a3c3-cc56-483f-a812-2bce20aa91a1" providerId="ADAL" clId="{8C381854-5AD8-45BA-AD1B-48C1F2308824}" dt="2025-11-24T15:42:42.188" v="392" actId="478"/>
          <ac:spMkLst>
            <pc:docMk/>
            <pc:sldMk cId="2669024697" sldId="1186"/>
            <ac:spMk id="24" creationId="{09ADAC9F-B53F-244B-F73A-5DBF94A18B22}"/>
          </ac:spMkLst>
        </pc:spChg>
        <pc:picChg chg="add mod">
          <ac:chgData name="Damir Dobric" userId="1ab3a3c3-cc56-483f-a812-2bce20aa91a1" providerId="ADAL" clId="{8C381854-5AD8-45BA-AD1B-48C1F2308824}" dt="2025-11-24T15:04:44.288" v="145" actId="14100"/>
          <ac:picMkLst>
            <pc:docMk/>
            <pc:sldMk cId="2669024697" sldId="1186"/>
            <ac:picMk id="5" creationId="{5134B098-A7A8-9F3D-CA41-CC608F71B074}"/>
          </ac:picMkLst>
        </pc:picChg>
        <pc:picChg chg="add del mod">
          <ac:chgData name="Damir Dobric" userId="1ab3a3c3-cc56-483f-a812-2bce20aa91a1" providerId="ADAL" clId="{8C381854-5AD8-45BA-AD1B-48C1F2308824}" dt="2025-11-24T15:10:53.838" v="284" actId="478"/>
          <ac:picMkLst>
            <pc:docMk/>
            <pc:sldMk cId="2669024697" sldId="1186"/>
            <ac:picMk id="7" creationId="{0A5F97EA-E13F-3BC4-13D2-D62D258071F8}"/>
          </ac:picMkLst>
        </pc:picChg>
        <pc:picChg chg="add del mod">
          <ac:chgData name="Damir Dobric" userId="1ab3a3c3-cc56-483f-a812-2bce20aa91a1" providerId="ADAL" clId="{8C381854-5AD8-45BA-AD1B-48C1F2308824}" dt="2025-11-24T15:05:30.082" v="152" actId="478"/>
          <ac:picMkLst>
            <pc:docMk/>
            <pc:sldMk cId="2669024697" sldId="1186"/>
            <ac:picMk id="9" creationId="{1F1FF472-E679-6036-813C-B5B62C68C3CF}"/>
          </ac:picMkLst>
        </pc:picChg>
        <pc:picChg chg="add del mod">
          <ac:chgData name="Damir Dobric" userId="1ab3a3c3-cc56-483f-a812-2bce20aa91a1" providerId="ADAL" clId="{8C381854-5AD8-45BA-AD1B-48C1F2308824}" dt="2025-11-24T15:10:53.838" v="284" actId="478"/>
          <ac:picMkLst>
            <pc:docMk/>
            <pc:sldMk cId="2669024697" sldId="1186"/>
            <ac:picMk id="11" creationId="{940ED998-AF87-0423-7044-0BE13ED5ED71}"/>
          </ac:picMkLst>
        </pc:picChg>
        <pc:picChg chg="add del mod">
          <ac:chgData name="Damir Dobric" userId="1ab3a3c3-cc56-483f-a812-2bce20aa91a1" providerId="ADAL" clId="{8C381854-5AD8-45BA-AD1B-48C1F2308824}" dt="2025-11-24T15:05:30.082" v="152" actId="478"/>
          <ac:picMkLst>
            <pc:docMk/>
            <pc:sldMk cId="2669024697" sldId="1186"/>
            <ac:picMk id="13" creationId="{36A45AAA-3DFB-BBF1-B8C8-BC1ED5D19CD4}"/>
          </ac:picMkLst>
        </pc:picChg>
        <pc:picChg chg="add mod">
          <ac:chgData name="Damir Dobric" userId="1ab3a3c3-cc56-483f-a812-2bce20aa91a1" providerId="ADAL" clId="{8C381854-5AD8-45BA-AD1B-48C1F2308824}" dt="2025-11-24T15:08:17.360" v="182" actId="1076"/>
          <ac:picMkLst>
            <pc:docMk/>
            <pc:sldMk cId="2669024697" sldId="1186"/>
            <ac:picMk id="15" creationId="{62E9289E-DCBC-9D7A-DDE9-12ECCBC41FB8}"/>
          </ac:picMkLst>
        </pc:picChg>
        <pc:picChg chg="add mod">
          <ac:chgData name="Damir Dobric" userId="1ab3a3c3-cc56-483f-a812-2bce20aa91a1" providerId="ADAL" clId="{8C381854-5AD8-45BA-AD1B-48C1F2308824}" dt="2025-11-24T15:08:17.360" v="182" actId="1076"/>
          <ac:picMkLst>
            <pc:docMk/>
            <pc:sldMk cId="2669024697" sldId="1186"/>
            <ac:picMk id="17" creationId="{8A11D688-9199-BF74-5F5F-4F305BC08908}"/>
          </ac:picMkLst>
        </pc:picChg>
        <pc:picChg chg="add del mod">
          <ac:chgData name="Damir Dobric" userId="1ab3a3c3-cc56-483f-a812-2bce20aa91a1" providerId="ADAL" clId="{8C381854-5AD8-45BA-AD1B-48C1F2308824}" dt="2025-11-24T15:42:28.402" v="389" actId="478"/>
          <ac:picMkLst>
            <pc:docMk/>
            <pc:sldMk cId="2669024697" sldId="1186"/>
            <ac:picMk id="23" creationId="{F4479F25-0641-466C-55FA-DE5F6DAC0229}"/>
          </ac:picMkLst>
        </pc:picChg>
        <pc:picChg chg="add mod">
          <ac:chgData name="Damir Dobric" userId="1ab3a3c3-cc56-483f-a812-2bce20aa91a1" providerId="ADAL" clId="{8C381854-5AD8-45BA-AD1B-48C1F2308824}" dt="2025-11-24T15:43:17.563" v="410" actId="1076"/>
          <ac:picMkLst>
            <pc:docMk/>
            <pc:sldMk cId="2669024697" sldId="1186"/>
            <ac:picMk id="26" creationId="{BF0C8B39-C1F0-F148-9ECF-E86A7BB13E67}"/>
          </ac:picMkLst>
        </pc:picChg>
        <pc:cxnChg chg="add mod">
          <ac:chgData name="Damir Dobric" userId="1ab3a3c3-cc56-483f-a812-2bce20aa91a1" providerId="ADAL" clId="{8C381854-5AD8-45BA-AD1B-48C1F2308824}" dt="2025-11-24T15:08:17.360" v="182" actId="1076"/>
          <ac:cxnSpMkLst>
            <pc:docMk/>
            <pc:sldMk cId="2669024697" sldId="1186"/>
            <ac:cxnSpMk id="20" creationId="{65E64896-F690-3388-9C43-6EE8B4BE96BB}"/>
          </ac:cxnSpMkLst>
        </pc:cxnChg>
        <pc:cxnChg chg="add mod">
          <ac:chgData name="Damir Dobric" userId="1ab3a3c3-cc56-483f-a812-2bce20aa91a1" providerId="ADAL" clId="{8C381854-5AD8-45BA-AD1B-48C1F2308824}" dt="2025-11-24T15:08:17.360" v="182" actId="1076"/>
          <ac:cxnSpMkLst>
            <pc:docMk/>
            <pc:sldMk cId="2669024697" sldId="1186"/>
            <ac:cxnSpMk id="21" creationId="{77E92124-D79E-5F9E-BBD7-F576D96A3861}"/>
          </ac:cxnSpMkLst>
        </pc:cxnChg>
      </pc:sldChg>
      <pc:sldChg chg="modSp add mod ord modTransition">
        <pc:chgData name="Damir Dobric" userId="1ab3a3c3-cc56-483f-a812-2bce20aa91a1" providerId="ADAL" clId="{8C381854-5AD8-45BA-AD1B-48C1F2308824}" dt="2025-11-24T19:06:36.214" v="1113"/>
        <pc:sldMkLst>
          <pc:docMk/>
          <pc:sldMk cId="1121001046" sldId="1187"/>
        </pc:sldMkLst>
        <pc:spChg chg="mod">
          <ac:chgData name="Damir Dobric" userId="1ab3a3c3-cc56-483f-a812-2bce20aa91a1" providerId="ADAL" clId="{8C381854-5AD8-45BA-AD1B-48C1F2308824}" dt="2025-11-24T15:09:43.554" v="242" actId="20577"/>
          <ac:spMkLst>
            <pc:docMk/>
            <pc:sldMk cId="1121001046" sldId="1187"/>
            <ac:spMk id="2" creationId="{C6C6F741-0D8A-2977-B2D8-CF3025A018AB}"/>
          </ac:spMkLst>
        </pc:spChg>
      </pc:sldChg>
      <pc:sldChg chg="addSp delSp modSp add mod modTransition modAnim">
        <pc:chgData name="Damir Dobric" userId="1ab3a3c3-cc56-483f-a812-2bce20aa91a1" providerId="ADAL" clId="{8C381854-5AD8-45BA-AD1B-48C1F2308824}" dt="2025-11-24T19:07:34.229" v="1115" actId="1076"/>
        <pc:sldMkLst>
          <pc:docMk/>
          <pc:sldMk cId="1931420550" sldId="1188"/>
        </pc:sldMkLst>
        <pc:spChg chg="mod">
          <ac:chgData name="Damir Dobric" userId="1ab3a3c3-cc56-483f-a812-2bce20aa91a1" providerId="ADAL" clId="{8C381854-5AD8-45BA-AD1B-48C1F2308824}" dt="2025-11-24T19:07:34.229" v="1115" actId="1076"/>
          <ac:spMkLst>
            <pc:docMk/>
            <pc:sldMk cId="1931420550" sldId="1188"/>
            <ac:spMk id="2" creationId="{29A1870D-9AAF-43DD-C40E-CE389D99D24B}"/>
          </ac:spMkLst>
        </pc:spChg>
        <pc:spChg chg="add mod">
          <ac:chgData name="Damir Dobric" userId="1ab3a3c3-cc56-483f-a812-2bce20aa91a1" providerId="ADAL" clId="{8C381854-5AD8-45BA-AD1B-48C1F2308824}" dt="2025-11-24T18:27:57.239" v="604" actId="1076"/>
          <ac:spMkLst>
            <pc:docMk/>
            <pc:sldMk cId="1931420550" sldId="1188"/>
            <ac:spMk id="3" creationId="{E82444F4-2F90-4C1F-A672-643306A6A692}"/>
          </ac:spMkLst>
        </pc:spChg>
        <pc:spChg chg="add mod">
          <ac:chgData name="Damir Dobric" userId="1ab3a3c3-cc56-483f-a812-2bce20aa91a1" providerId="ADAL" clId="{8C381854-5AD8-45BA-AD1B-48C1F2308824}" dt="2025-11-24T18:30:58.964" v="679" actId="1076"/>
          <ac:spMkLst>
            <pc:docMk/>
            <pc:sldMk cId="1931420550" sldId="1188"/>
            <ac:spMk id="8" creationId="{9AF15582-2D76-C352-6E9A-BEF2ECE84A5D}"/>
          </ac:spMkLst>
        </pc:spChg>
        <pc:spChg chg="mod">
          <ac:chgData name="Damir Dobric" userId="1ab3a3c3-cc56-483f-a812-2bce20aa91a1" providerId="ADAL" clId="{8C381854-5AD8-45BA-AD1B-48C1F2308824}" dt="2025-11-24T18:27:57.239" v="604" actId="1076"/>
          <ac:spMkLst>
            <pc:docMk/>
            <pc:sldMk cId="1931420550" sldId="1188"/>
            <ac:spMk id="18" creationId="{2757582C-2EB5-7074-D57F-DF42FE57B3D8}"/>
          </ac:spMkLst>
        </pc:spChg>
        <pc:picChg chg="add del mod">
          <ac:chgData name="Damir Dobric" userId="1ab3a3c3-cc56-483f-a812-2bce20aa91a1" providerId="ADAL" clId="{8C381854-5AD8-45BA-AD1B-48C1F2308824}" dt="2025-11-24T18:27:42.451" v="601" actId="478"/>
          <ac:picMkLst>
            <pc:docMk/>
            <pc:sldMk cId="1931420550" sldId="1188"/>
            <ac:picMk id="5" creationId="{3F815771-310A-4DC9-9B03-9F9796CA1DAD}"/>
          </ac:picMkLst>
        </pc:picChg>
        <pc:picChg chg="add mod">
          <ac:chgData name="Damir Dobric" userId="1ab3a3c3-cc56-483f-a812-2bce20aa91a1" providerId="ADAL" clId="{8C381854-5AD8-45BA-AD1B-48C1F2308824}" dt="2025-11-24T18:28:00.094" v="605" actId="1076"/>
          <ac:picMkLst>
            <pc:docMk/>
            <pc:sldMk cId="1931420550" sldId="1188"/>
            <ac:picMk id="7" creationId="{9EEF7A64-69BE-493E-CBCA-676348BE4BC0}"/>
          </ac:picMkLst>
        </pc:picChg>
        <pc:picChg chg="mod">
          <ac:chgData name="Damir Dobric" userId="1ab3a3c3-cc56-483f-a812-2bce20aa91a1" providerId="ADAL" clId="{8C381854-5AD8-45BA-AD1B-48C1F2308824}" dt="2025-11-24T18:27:57.239" v="604" actId="1076"/>
          <ac:picMkLst>
            <pc:docMk/>
            <pc:sldMk cId="1931420550" sldId="1188"/>
            <ac:picMk id="15" creationId="{D6F5FB4F-48CB-4685-A344-CA3E7A8448F1}"/>
          </ac:picMkLst>
        </pc:picChg>
        <pc:picChg chg="mod">
          <ac:chgData name="Damir Dobric" userId="1ab3a3c3-cc56-483f-a812-2bce20aa91a1" providerId="ADAL" clId="{8C381854-5AD8-45BA-AD1B-48C1F2308824}" dt="2025-11-24T18:27:57.239" v="604" actId="1076"/>
          <ac:picMkLst>
            <pc:docMk/>
            <pc:sldMk cId="1931420550" sldId="1188"/>
            <ac:picMk id="17" creationId="{2B7E1D59-2268-DD43-6715-7AEC5F2F48FB}"/>
          </ac:picMkLst>
        </pc:picChg>
        <pc:picChg chg="del">
          <ac:chgData name="Damir Dobric" userId="1ab3a3c3-cc56-483f-a812-2bce20aa91a1" providerId="ADAL" clId="{8C381854-5AD8-45BA-AD1B-48C1F2308824}" dt="2025-11-24T15:52:02.709" v="508" actId="478"/>
          <ac:picMkLst>
            <pc:docMk/>
            <pc:sldMk cId="1931420550" sldId="1188"/>
            <ac:picMk id="26" creationId="{DC0D3825-0B36-19F7-1526-0A95379626A7}"/>
          </ac:picMkLst>
        </pc:picChg>
        <pc:cxnChg chg="mod">
          <ac:chgData name="Damir Dobric" userId="1ab3a3c3-cc56-483f-a812-2bce20aa91a1" providerId="ADAL" clId="{8C381854-5AD8-45BA-AD1B-48C1F2308824}" dt="2025-11-24T18:27:57.239" v="604" actId="1076"/>
          <ac:cxnSpMkLst>
            <pc:docMk/>
            <pc:sldMk cId="1931420550" sldId="1188"/>
            <ac:cxnSpMk id="20" creationId="{29A4F78E-E87C-ABF3-D988-B5A2C3B3A79A}"/>
          </ac:cxnSpMkLst>
        </pc:cxnChg>
        <pc:cxnChg chg="mod">
          <ac:chgData name="Damir Dobric" userId="1ab3a3c3-cc56-483f-a812-2bce20aa91a1" providerId="ADAL" clId="{8C381854-5AD8-45BA-AD1B-48C1F2308824}" dt="2025-11-24T18:27:57.239" v="604" actId="1076"/>
          <ac:cxnSpMkLst>
            <pc:docMk/>
            <pc:sldMk cId="1931420550" sldId="1188"/>
            <ac:cxnSpMk id="21" creationId="{1030ACDC-653C-0C91-0579-1ECB9DC1A617}"/>
          </ac:cxnSpMkLst>
        </pc:cxnChg>
      </pc:sldChg>
      <pc:sldChg chg="add del">
        <pc:chgData name="Damir Dobric" userId="1ab3a3c3-cc56-483f-a812-2bce20aa91a1" providerId="ADAL" clId="{8C381854-5AD8-45BA-AD1B-48C1F2308824}" dt="2025-11-24T15:52:19.275" v="524" actId="47"/>
        <pc:sldMkLst>
          <pc:docMk/>
          <pc:sldMk cId="3604861039" sldId="1189"/>
        </pc:sldMkLst>
      </pc:sldChg>
      <pc:sldChg chg="addSp delSp modSp add mod modTransition delAnim modAnim">
        <pc:chgData name="Damir Dobric" userId="1ab3a3c3-cc56-483f-a812-2bce20aa91a1" providerId="ADAL" clId="{8C381854-5AD8-45BA-AD1B-48C1F2308824}" dt="2025-11-24T19:07:37.536" v="1116" actId="1076"/>
        <pc:sldMkLst>
          <pc:docMk/>
          <pc:sldMk cId="146523308" sldId="1190"/>
        </pc:sldMkLst>
        <pc:spChg chg="mod">
          <ac:chgData name="Damir Dobric" userId="1ab3a3c3-cc56-483f-a812-2bce20aa91a1" providerId="ADAL" clId="{8C381854-5AD8-45BA-AD1B-48C1F2308824}" dt="2025-11-24T19:07:37.536" v="1116" actId="1076"/>
          <ac:spMkLst>
            <pc:docMk/>
            <pc:sldMk cId="146523308" sldId="1190"/>
            <ac:spMk id="2" creationId="{DAB6AE87-C396-AFBB-6B20-19E174FB40B1}"/>
          </ac:spMkLst>
        </pc:spChg>
        <pc:spChg chg="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3" creationId="{FB8469BC-79AC-3653-3CE6-AB2971A390C6}"/>
          </ac:spMkLst>
        </pc:spChg>
        <pc:spChg chg="add 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4" creationId="{D7549F4F-2406-CD3B-8A58-65F128FF4096}"/>
          </ac:spMkLst>
        </pc:spChg>
        <pc:spChg chg="add 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7" creationId="{B3103B08-CA80-DAAC-662D-EE184795E37B}"/>
          </ac:spMkLst>
        </pc:spChg>
        <pc:spChg chg="add 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8" creationId="{FBD1ACE9-C79A-279B-8222-513AAA101638}"/>
          </ac:spMkLst>
        </pc:spChg>
        <pc:spChg chg="add 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9" creationId="{50277596-9BD0-EE77-1D86-9C9F954F5C37}"/>
          </ac:spMkLst>
        </pc:spChg>
        <pc:spChg chg="add 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10" creationId="{4A2CC758-4CD2-0AB2-24B0-08FBFDB24AEF}"/>
          </ac:spMkLst>
        </pc:spChg>
        <pc:spChg chg="mod">
          <ac:chgData name="Damir Dobric" userId="1ab3a3c3-cc56-483f-a812-2bce20aa91a1" providerId="ADAL" clId="{8C381854-5AD8-45BA-AD1B-48C1F2308824}" dt="2025-11-24T18:32:29.790" v="753" actId="1076"/>
          <ac:spMkLst>
            <pc:docMk/>
            <pc:sldMk cId="146523308" sldId="1190"/>
            <ac:spMk id="18" creationId="{7AA4FBBE-C38E-27F5-74B0-45834A72D27D}"/>
          </ac:spMkLst>
        </pc:spChg>
        <pc:picChg chg="add del mod">
          <ac:chgData name="Damir Dobric" userId="1ab3a3c3-cc56-483f-a812-2bce20aa91a1" providerId="ADAL" clId="{8C381854-5AD8-45BA-AD1B-48C1F2308824}" dt="2025-11-24T18:32:24.837" v="752" actId="478"/>
          <ac:picMkLst>
            <pc:docMk/>
            <pc:sldMk cId="146523308" sldId="1190"/>
            <ac:picMk id="6" creationId="{E393266B-9B54-FACD-D3AC-9730FF5AFD01}"/>
          </ac:picMkLst>
        </pc:picChg>
        <pc:picChg chg="mod">
          <ac:chgData name="Damir Dobric" userId="1ab3a3c3-cc56-483f-a812-2bce20aa91a1" providerId="ADAL" clId="{8C381854-5AD8-45BA-AD1B-48C1F2308824}" dt="2025-11-24T18:32:29.790" v="753" actId="1076"/>
          <ac:picMkLst>
            <pc:docMk/>
            <pc:sldMk cId="146523308" sldId="1190"/>
            <ac:picMk id="15" creationId="{2968C9D4-374C-C415-03CF-DB4D6665966B}"/>
          </ac:picMkLst>
        </pc:picChg>
        <pc:picChg chg="mod">
          <ac:chgData name="Damir Dobric" userId="1ab3a3c3-cc56-483f-a812-2bce20aa91a1" providerId="ADAL" clId="{8C381854-5AD8-45BA-AD1B-48C1F2308824}" dt="2025-11-24T18:32:29.790" v="753" actId="1076"/>
          <ac:picMkLst>
            <pc:docMk/>
            <pc:sldMk cId="146523308" sldId="1190"/>
            <ac:picMk id="17" creationId="{8E3A4534-AAA8-1BAD-88EB-037DFDDEDDD3}"/>
          </ac:picMkLst>
        </pc:picChg>
        <pc:cxnChg chg="add mod">
          <ac:chgData name="Damir Dobric" userId="1ab3a3c3-cc56-483f-a812-2bce20aa91a1" providerId="ADAL" clId="{8C381854-5AD8-45BA-AD1B-48C1F2308824}" dt="2025-11-24T18:29:26.678" v="607" actId="1076"/>
          <ac:cxnSpMkLst>
            <pc:docMk/>
            <pc:sldMk cId="146523308" sldId="1190"/>
            <ac:cxnSpMk id="5" creationId="{AA23B5EF-AE24-18DF-0F78-5D81F2E0BA66}"/>
          </ac:cxnSpMkLst>
        </pc:cxnChg>
        <pc:cxnChg chg="mod">
          <ac:chgData name="Damir Dobric" userId="1ab3a3c3-cc56-483f-a812-2bce20aa91a1" providerId="ADAL" clId="{8C381854-5AD8-45BA-AD1B-48C1F2308824}" dt="2025-11-24T18:32:29.790" v="753" actId="1076"/>
          <ac:cxnSpMkLst>
            <pc:docMk/>
            <pc:sldMk cId="146523308" sldId="1190"/>
            <ac:cxnSpMk id="20" creationId="{8DD6C02F-483B-0298-FABC-44B4D213BB48}"/>
          </ac:cxnSpMkLst>
        </pc:cxnChg>
        <pc:cxnChg chg="mod">
          <ac:chgData name="Damir Dobric" userId="1ab3a3c3-cc56-483f-a812-2bce20aa91a1" providerId="ADAL" clId="{8C381854-5AD8-45BA-AD1B-48C1F2308824}" dt="2025-11-24T18:29:26.678" v="607" actId="1076"/>
          <ac:cxnSpMkLst>
            <pc:docMk/>
            <pc:sldMk cId="146523308" sldId="1190"/>
            <ac:cxnSpMk id="21" creationId="{007716F1-E6F2-6D73-A437-FF39162499FC}"/>
          </ac:cxnSpMkLst>
        </pc:cxnChg>
      </pc:sldChg>
      <pc:sldChg chg="new del">
        <pc:chgData name="Damir Dobric" userId="1ab3a3c3-cc56-483f-a812-2bce20aa91a1" providerId="ADAL" clId="{8C381854-5AD8-45BA-AD1B-48C1F2308824}" dt="2025-11-24T18:32:46.243" v="755" actId="680"/>
        <pc:sldMkLst>
          <pc:docMk/>
          <pc:sldMk cId="676326930" sldId="1191"/>
        </pc:sldMkLst>
      </pc:sldChg>
      <pc:sldChg chg="addSp modSp add mod modTransition">
        <pc:chgData name="Damir Dobric" userId="1ab3a3c3-cc56-483f-a812-2bce20aa91a1" providerId="ADAL" clId="{8C381854-5AD8-45BA-AD1B-48C1F2308824}" dt="2025-11-24T19:08:15.022" v="1117" actId="1076"/>
        <pc:sldMkLst>
          <pc:docMk/>
          <pc:sldMk cId="993061243" sldId="1191"/>
        </pc:sldMkLst>
        <pc:spChg chg="mod">
          <ac:chgData name="Damir Dobric" userId="1ab3a3c3-cc56-483f-a812-2bce20aa91a1" providerId="ADAL" clId="{8C381854-5AD8-45BA-AD1B-48C1F2308824}" dt="2025-11-24T19:08:15.022" v="1117" actId="1076"/>
          <ac:spMkLst>
            <pc:docMk/>
            <pc:sldMk cId="993061243" sldId="1191"/>
            <ac:spMk id="2" creationId="{7B615978-21FC-B1F5-35D7-84306C8DDC91}"/>
          </ac:spMkLst>
        </pc:spChg>
        <pc:spChg chg="add mod">
          <ac:chgData name="Damir Dobric" userId="1ab3a3c3-cc56-483f-a812-2bce20aa91a1" providerId="ADAL" clId="{8C381854-5AD8-45BA-AD1B-48C1F2308824}" dt="2025-11-24T18:40:30.919" v="915" actId="1076"/>
          <ac:spMkLst>
            <pc:docMk/>
            <pc:sldMk cId="993061243" sldId="1191"/>
            <ac:spMk id="3" creationId="{DF6828AB-862D-E0B0-AD4E-9D24ECD7154A}"/>
          </ac:spMkLst>
        </pc:spChg>
        <pc:spChg chg="add mod">
          <ac:chgData name="Damir Dobric" userId="1ab3a3c3-cc56-483f-a812-2bce20aa91a1" providerId="ADAL" clId="{8C381854-5AD8-45BA-AD1B-48C1F2308824}" dt="2025-11-24T18:41:27.653" v="954" actId="1076"/>
          <ac:spMkLst>
            <pc:docMk/>
            <pc:sldMk cId="993061243" sldId="1191"/>
            <ac:spMk id="5" creationId="{33D97B97-7DBE-30A4-C2ED-3E74E10CA2BF}"/>
          </ac:spMkLst>
        </pc:spChg>
        <pc:spChg chg="add mod">
          <ac:chgData name="Damir Dobric" userId="1ab3a3c3-cc56-483f-a812-2bce20aa91a1" providerId="ADAL" clId="{8C381854-5AD8-45BA-AD1B-48C1F2308824}" dt="2025-11-24T18:40:30.919" v="915" actId="1076"/>
          <ac:spMkLst>
            <pc:docMk/>
            <pc:sldMk cId="993061243" sldId="1191"/>
            <ac:spMk id="8" creationId="{D3AC6B26-2737-8031-637F-5A3D4C787D67}"/>
          </ac:spMkLst>
        </pc:spChg>
        <pc:spChg chg="add mod">
          <ac:chgData name="Damir Dobric" userId="1ab3a3c3-cc56-483f-a812-2bce20aa91a1" providerId="ADAL" clId="{8C381854-5AD8-45BA-AD1B-48C1F2308824}" dt="2025-11-24T18:40:30.919" v="915" actId="1076"/>
          <ac:spMkLst>
            <pc:docMk/>
            <pc:sldMk cId="993061243" sldId="1191"/>
            <ac:spMk id="9" creationId="{25CE92CA-534C-B44C-12F2-5874F360CD38}"/>
          </ac:spMkLst>
        </pc:spChg>
        <pc:spChg chg="add mod">
          <ac:chgData name="Damir Dobric" userId="1ab3a3c3-cc56-483f-a812-2bce20aa91a1" providerId="ADAL" clId="{8C381854-5AD8-45BA-AD1B-48C1F2308824}" dt="2025-11-24T18:40:30.919" v="915" actId="1076"/>
          <ac:spMkLst>
            <pc:docMk/>
            <pc:sldMk cId="993061243" sldId="1191"/>
            <ac:spMk id="12" creationId="{262396D5-370B-9FB5-3669-71BEBAD8DFCA}"/>
          </ac:spMkLst>
        </pc:spChg>
        <pc:spChg chg="mod">
          <ac:chgData name="Damir Dobric" userId="1ab3a3c3-cc56-483f-a812-2bce20aa91a1" providerId="ADAL" clId="{8C381854-5AD8-45BA-AD1B-48C1F2308824}" dt="2025-11-24T18:40:30.919" v="915" actId="1076"/>
          <ac:spMkLst>
            <pc:docMk/>
            <pc:sldMk cId="993061243" sldId="1191"/>
            <ac:spMk id="18" creationId="{AE45A7FD-25D8-C6BA-40FA-E107AB924D77}"/>
          </ac:spMkLst>
        </pc:spChg>
        <pc:picChg chg="add mod">
          <ac:chgData name="Damir Dobric" userId="1ab3a3c3-cc56-483f-a812-2bce20aa91a1" providerId="ADAL" clId="{8C381854-5AD8-45BA-AD1B-48C1F2308824}" dt="2025-11-24T18:40:30.919" v="915" actId="1076"/>
          <ac:picMkLst>
            <pc:docMk/>
            <pc:sldMk cId="993061243" sldId="1191"/>
            <ac:picMk id="10" creationId="{D201CF50-6A4C-15CB-6D5D-898633B98A38}"/>
          </ac:picMkLst>
        </pc:picChg>
        <pc:picChg chg="mod">
          <ac:chgData name="Damir Dobric" userId="1ab3a3c3-cc56-483f-a812-2bce20aa91a1" providerId="ADAL" clId="{8C381854-5AD8-45BA-AD1B-48C1F2308824}" dt="2025-11-24T18:40:30.919" v="915" actId="1076"/>
          <ac:picMkLst>
            <pc:docMk/>
            <pc:sldMk cId="993061243" sldId="1191"/>
            <ac:picMk id="15" creationId="{9E202339-7DC3-08DC-BB9F-69A5C922956C}"/>
          </ac:picMkLst>
        </pc:picChg>
        <pc:picChg chg="mod">
          <ac:chgData name="Damir Dobric" userId="1ab3a3c3-cc56-483f-a812-2bce20aa91a1" providerId="ADAL" clId="{8C381854-5AD8-45BA-AD1B-48C1F2308824}" dt="2025-11-24T18:40:30.919" v="915" actId="1076"/>
          <ac:picMkLst>
            <pc:docMk/>
            <pc:sldMk cId="993061243" sldId="1191"/>
            <ac:picMk id="17" creationId="{96E36D2B-E982-BFB5-2851-3CF0426D1243}"/>
          </ac:picMkLst>
        </pc:picChg>
        <pc:picChg chg="mod">
          <ac:chgData name="Damir Dobric" userId="1ab3a3c3-cc56-483f-a812-2bce20aa91a1" providerId="ADAL" clId="{8C381854-5AD8-45BA-AD1B-48C1F2308824}" dt="2025-11-24T18:40:30.919" v="915" actId="1076"/>
          <ac:picMkLst>
            <pc:docMk/>
            <pc:sldMk cId="993061243" sldId="1191"/>
            <ac:picMk id="26" creationId="{B3B7FE17-219B-F9EB-9355-2B01D57D4EDF}"/>
          </ac:picMkLst>
        </pc:picChg>
        <pc:cxnChg chg="add mod">
          <ac:chgData name="Damir Dobric" userId="1ab3a3c3-cc56-483f-a812-2bce20aa91a1" providerId="ADAL" clId="{8C381854-5AD8-45BA-AD1B-48C1F2308824}" dt="2025-11-24T18:38:47.901" v="872" actId="1076"/>
          <ac:cxnSpMkLst>
            <pc:docMk/>
            <pc:sldMk cId="993061243" sldId="1191"/>
            <ac:cxnSpMk id="11" creationId="{BEDF8688-61EF-2D29-613D-9CC7418417D0}"/>
          </ac:cxnSpMkLst>
        </pc:cxnChg>
        <pc:cxnChg chg="add mod">
          <ac:chgData name="Damir Dobric" userId="1ab3a3c3-cc56-483f-a812-2bce20aa91a1" providerId="ADAL" clId="{8C381854-5AD8-45BA-AD1B-48C1F2308824}" dt="2025-11-24T18:40:30.919" v="915" actId="1076"/>
          <ac:cxnSpMkLst>
            <pc:docMk/>
            <pc:sldMk cId="993061243" sldId="1191"/>
            <ac:cxnSpMk id="13" creationId="{8F652434-3059-C782-F5D2-EAE97AC4AD8F}"/>
          </ac:cxnSpMkLst>
        </pc:cxnChg>
        <pc:cxnChg chg="mod">
          <ac:chgData name="Damir Dobric" userId="1ab3a3c3-cc56-483f-a812-2bce20aa91a1" providerId="ADAL" clId="{8C381854-5AD8-45BA-AD1B-48C1F2308824}" dt="2025-11-24T18:39:53.144" v="890" actId="1076"/>
          <ac:cxnSpMkLst>
            <pc:docMk/>
            <pc:sldMk cId="993061243" sldId="1191"/>
            <ac:cxnSpMk id="20" creationId="{09773C3F-5077-945B-0A11-DB181A63D12E}"/>
          </ac:cxnSpMkLst>
        </pc:cxnChg>
        <pc:cxnChg chg="mod">
          <ac:chgData name="Damir Dobric" userId="1ab3a3c3-cc56-483f-a812-2bce20aa91a1" providerId="ADAL" clId="{8C381854-5AD8-45BA-AD1B-48C1F2308824}" dt="2025-11-24T18:38:01.144" v="857" actId="1076"/>
          <ac:cxnSpMkLst>
            <pc:docMk/>
            <pc:sldMk cId="993061243" sldId="1191"/>
            <ac:cxnSpMk id="21" creationId="{41151FDF-02B1-18B8-6B25-33260DC59BF3}"/>
          </ac:cxnSpMkLst>
        </pc:cxnChg>
      </pc:sldChg>
      <pc:sldChg chg="addSp delSp modSp add mod modTransition">
        <pc:chgData name="Damir Dobric" userId="1ab3a3c3-cc56-483f-a812-2bce20aa91a1" providerId="ADAL" clId="{8C381854-5AD8-45BA-AD1B-48C1F2308824}" dt="2025-11-24T19:19:05.783" v="1296" actId="113"/>
        <pc:sldMkLst>
          <pc:docMk/>
          <pc:sldMk cId="2563495376" sldId="1192"/>
        </pc:sldMkLst>
        <pc:spChg chg="mod">
          <ac:chgData name="Damir Dobric" userId="1ab3a3c3-cc56-483f-a812-2bce20aa91a1" providerId="ADAL" clId="{8C381854-5AD8-45BA-AD1B-48C1F2308824}" dt="2025-11-24T19:07:29.975" v="1114" actId="1076"/>
          <ac:spMkLst>
            <pc:docMk/>
            <pc:sldMk cId="2563495376" sldId="1192"/>
            <ac:spMk id="2" creationId="{CBB337E2-0426-7541-D821-01D3E626DE37}"/>
          </ac:spMkLst>
        </pc:spChg>
        <pc:spChg chg="mod">
          <ac:chgData name="Damir Dobric" userId="1ab3a3c3-cc56-483f-a812-2bce20aa91a1" providerId="ADAL" clId="{8C381854-5AD8-45BA-AD1B-48C1F2308824}" dt="2025-11-24T19:18:26.087" v="1268" actId="404"/>
          <ac:spMkLst>
            <pc:docMk/>
            <pc:sldMk cId="2563495376" sldId="1192"/>
            <ac:spMk id="3" creationId="{2CBAC200-BF45-6923-E801-73FC32EB6221}"/>
          </ac:spMkLst>
        </pc:spChg>
        <pc:spChg chg="mod">
          <ac:chgData name="Damir Dobric" userId="1ab3a3c3-cc56-483f-a812-2bce20aa91a1" providerId="ADAL" clId="{8C381854-5AD8-45BA-AD1B-48C1F2308824}" dt="2025-11-24T19:02:28.725" v="1084" actId="1076"/>
          <ac:spMkLst>
            <pc:docMk/>
            <pc:sldMk cId="2563495376" sldId="1192"/>
            <ac:spMk id="5" creationId="{6BFFF0CB-FD41-398C-19BC-5223B5B4681B}"/>
          </ac:spMkLst>
        </pc:spChg>
        <pc:spChg chg="mod">
          <ac:chgData name="Damir Dobric" userId="1ab3a3c3-cc56-483f-a812-2bce20aa91a1" providerId="ADAL" clId="{8C381854-5AD8-45BA-AD1B-48C1F2308824}" dt="2025-11-24T19:19:05.783" v="1296" actId="113"/>
          <ac:spMkLst>
            <pc:docMk/>
            <pc:sldMk cId="2563495376" sldId="1192"/>
            <ac:spMk id="8" creationId="{0074EE7D-9181-35BE-3929-2F5F8516A725}"/>
          </ac:spMkLst>
        </pc:spChg>
        <pc:spChg chg="mod">
          <ac:chgData name="Damir Dobric" userId="1ab3a3c3-cc56-483f-a812-2bce20aa91a1" providerId="ADAL" clId="{8C381854-5AD8-45BA-AD1B-48C1F2308824}" dt="2025-11-24T19:19:00.021" v="1295" actId="113"/>
          <ac:spMkLst>
            <pc:docMk/>
            <pc:sldMk cId="2563495376" sldId="1192"/>
            <ac:spMk id="9" creationId="{655153BD-F710-E5F5-BC86-29CF0022547C}"/>
          </ac:spMkLst>
        </pc:spChg>
        <pc:spChg chg="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12" creationId="{A1FA7004-1B73-3228-E147-5C5677EDF4CD}"/>
          </ac:spMkLst>
        </pc:spChg>
        <pc:spChg chg="add del mod">
          <ac:chgData name="Damir Dobric" userId="1ab3a3c3-cc56-483f-a812-2bce20aa91a1" providerId="ADAL" clId="{8C381854-5AD8-45BA-AD1B-48C1F2308824}" dt="2025-11-24T19:00:30.859" v="1053"/>
          <ac:spMkLst>
            <pc:docMk/>
            <pc:sldMk cId="2563495376" sldId="1192"/>
            <ac:spMk id="16" creationId="{2242E88E-776E-1651-965C-8374C04AEFDB}"/>
          </ac:spMkLst>
        </pc:spChg>
        <pc:spChg chg="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18" creationId="{F8632BF3-256C-088C-FA38-7BA7C97EAFDF}"/>
          </ac:spMkLst>
        </pc:spChg>
        <pc:spChg chg="add mod">
          <ac:chgData name="Damir Dobric" userId="1ab3a3c3-cc56-483f-a812-2bce20aa91a1" providerId="ADAL" clId="{8C381854-5AD8-45BA-AD1B-48C1F2308824}" dt="2025-11-24T19:00:59.260" v="1062" actId="1076"/>
          <ac:spMkLst>
            <pc:docMk/>
            <pc:sldMk cId="2563495376" sldId="1192"/>
            <ac:spMk id="19" creationId="{5A914E0F-A71F-588C-FBFE-55F6426B434C}"/>
          </ac:spMkLst>
        </pc:spChg>
        <pc:spChg chg="add 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22" creationId="{96C66614-7863-9E1D-1589-785E58C189E5}"/>
          </ac:spMkLst>
        </pc:spChg>
        <pc:spChg chg="add mod">
          <ac:chgData name="Damir Dobric" userId="1ab3a3c3-cc56-483f-a812-2bce20aa91a1" providerId="ADAL" clId="{8C381854-5AD8-45BA-AD1B-48C1F2308824}" dt="2025-11-24T18:59:06.848" v="1024" actId="1076"/>
          <ac:spMkLst>
            <pc:docMk/>
            <pc:sldMk cId="2563495376" sldId="1192"/>
            <ac:spMk id="23" creationId="{04B6BA23-A4E6-84AA-2A29-372C4A7C8333}"/>
          </ac:spMkLst>
        </pc:spChg>
        <pc:spChg chg="add 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25" creationId="{817DAB18-93A0-2E18-56A4-B1736AAFA49C}"/>
          </ac:spMkLst>
        </pc:spChg>
        <pc:spChg chg="add mod">
          <ac:chgData name="Damir Dobric" userId="1ab3a3c3-cc56-483f-a812-2bce20aa91a1" providerId="ADAL" clId="{8C381854-5AD8-45BA-AD1B-48C1F2308824}" dt="2025-11-24T19:00:35.970" v="1054"/>
          <ac:spMkLst>
            <pc:docMk/>
            <pc:sldMk cId="2563495376" sldId="1192"/>
            <ac:spMk id="28" creationId="{E7E894D2-95DF-2793-CC89-DF4E78563814}"/>
          </ac:spMkLst>
        </pc:spChg>
        <pc:spChg chg="add 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30" creationId="{090C3466-B2F6-7465-3C39-A19A13EB9D58}"/>
          </ac:spMkLst>
        </pc:spChg>
        <pc:spChg chg="add 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32" creationId="{4D535A6D-BC69-54BA-9D7D-569076E01ECF}"/>
          </ac:spMkLst>
        </pc:spChg>
        <pc:spChg chg="add mod">
          <ac:chgData name="Damir Dobric" userId="1ab3a3c3-cc56-483f-a812-2bce20aa91a1" providerId="ADAL" clId="{8C381854-5AD8-45BA-AD1B-48C1F2308824}" dt="2025-11-24T19:02:53.727" v="1088" actId="1076"/>
          <ac:spMkLst>
            <pc:docMk/>
            <pc:sldMk cId="2563495376" sldId="1192"/>
            <ac:spMk id="33" creationId="{5C83A912-12B3-6AC4-4FA2-DA12C1EA343A}"/>
          </ac:spMkLst>
        </pc:spChg>
        <pc:picChg chg="mod">
          <ac:chgData name="Damir Dobric" userId="1ab3a3c3-cc56-483f-a812-2bce20aa91a1" providerId="ADAL" clId="{8C381854-5AD8-45BA-AD1B-48C1F2308824}" dt="2025-11-24T19:02:08.495" v="1081" actId="1076"/>
          <ac:picMkLst>
            <pc:docMk/>
            <pc:sldMk cId="2563495376" sldId="1192"/>
            <ac:picMk id="10" creationId="{2C47C09D-B068-14E5-2C0D-8C7FA3162858}"/>
          </ac:picMkLst>
        </pc:picChg>
        <pc:picChg chg="mod">
          <ac:chgData name="Damir Dobric" userId="1ab3a3c3-cc56-483f-a812-2bce20aa91a1" providerId="ADAL" clId="{8C381854-5AD8-45BA-AD1B-48C1F2308824}" dt="2025-11-24T19:02:48.679" v="1087" actId="1076"/>
          <ac:picMkLst>
            <pc:docMk/>
            <pc:sldMk cId="2563495376" sldId="1192"/>
            <ac:picMk id="15" creationId="{BF34EA41-933E-AC33-4617-84146410B867}"/>
          </ac:picMkLst>
        </pc:picChg>
        <pc:picChg chg="mod">
          <ac:chgData name="Damir Dobric" userId="1ab3a3c3-cc56-483f-a812-2bce20aa91a1" providerId="ADAL" clId="{8C381854-5AD8-45BA-AD1B-48C1F2308824}" dt="2025-11-24T19:02:48.679" v="1087" actId="1076"/>
          <ac:picMkLst>
            <pc:docMk/>
            <pc:sldMk cId="2563495376" sldId="1192"/>
            <ac:picMk id="17" creationId="{C53295D3-7BD1-838F-58BA-7F94D248BDD7}"/>
          </ac:picMkLst>
        </pc:picChg>
        <pc:picChg chg="mod">
          <ac:chgData name="Damir Dobric" userId="1ab3a3c3-cc56-483f-a812-2bce20aa91a1" providerId="ADAL" clId="{8C381854-5AD8-45BA-AD1B-48C1F2308824}" dt="2025-11-24T19:02:10.254" v="1082" actId="1076"/>
          <ac:picMkLst>
            <pc:docMk/>
            <pc:sldMk cId="2563495376" sldId="1192"/>
            <ac:picMk id="26" creationId="{A680838F-533F-A6EE-B007-B7181E137173}"/>
          </ac:picMkLst>
        </pc:picChg>
        <pc:cxnChg chg="del mod">
          <ac:chgData name="Damir Dobric" userId="1ab3a3c3-cc56-483f-a812-2bce20aa91a1" providerId="ADAL" clId="{8C381854-5AD8-45BA-AD1B-48C1F2308824}" dt="2025-11-24T18:59:58.095" v="1032" actId="478"/>
          <ac:cxnSpMkLst>
            <pc:docMk/>
            <pc:sldMk cId="2563495376" sldId="1192"/>
            <ac:cxnSpMk id="11" creationId="{DE18B887-14BB-8966-EFDD-4C2201896E9E}"/>
          </ac:cxnSpMkLst>
        </pc:cxnChg>
        <pc:cxnChg chg="del mod">
          <ac:chgData name="Damir Dobric" userId="1ab3a3c3-cc56-483f-a812-2bce20aa91a1" providerId="ADAL" clId="{8C381854-5AD8-45BA-AD1B-48C1F2308824}" dt="2025-11-24T19:00:00.256" v="1033" actId="478"/>
          <ac:cxnSpMkLst>
            <pc:docMk/>
            <pc:sldMk cId="2563495376" sldId="1192"/>
            <ac:cxnSpMk id="13" creationId="{ADA76748-05F3-1B65-182C-20764A36F553}"/>
          </ac:cxnSpMkLst>
        </pc:cxnChg>
        <pc:cxnChg chg="mod">
          <ac:chgData name="Damir Dobric" userId="1ab3a3c3-cc56-483f-a812-2bce20aa91a1" providerId="ADAL" clId="{8C381854-5AD8-45BA-AD1B-48C1F2308824}" dt="2025-11-24T19:02:42.190" v="1086" actId="14100"/>
          <ac:cxnSpMkLst>
            <pc:docMk/>
            <pc:sldMk cId="2563495376" sldId="1192"/>
            <ac:cxnSpMk id="20" creationId="{267E4B8B-0B8A-DCD5-4DA0-033E1818549A}"/>
          </ac:cxnSpMkLst>
        </pc:cxnChg>
        <pc:cxnChg chg="mod">
          <ac:chgData name="Damir Dobric" userId="1ab3a3c3-cc56-483f-a812-2bce20aa91a1" providerId="ADAL" clId="{8C381854-5AD8-45BA-AD1B-48C1F2308824}" dt="2025-11-24T19:00:06.109" v="1035" actId="14100"/>
          <ac:cxnSpMkLst>
            <pc:docMk/>
            <pc:sldMk cId="2563495376" sldId="1192"/>
            <ac:cxnSpMk id="21" creationId="{81E550D2-65EE-B12E-C908-DC902DFEB96B}"/>
          </ac:cxnSpMkLst>
        </pc:cxnChg>
        <pc:cxnChg chg="add mod">
          <ac:chgData name="Damir Dobric" userId="1ab3a3c3-cc56-483f-a812-2bce20aa91a1" providerId="ADAL" clId="{8C381854-5AD8-45BA-AD1B-48C1F2308824}" dt="2025-11-24T19:00:35.970" v="1054"/>
          <ac:cxnSpMkLst>
            <pc:docMk/>
            <pc:sldMk cId="2563495376" sldId="1192"/>
            <ac:cxnSpMk id="27" creationId="{5E13DF82-B589-2F76-B9CF-C06FFD1D99ED}"/>
          </ac:cxnSpMkLst>
        </pc:cxnChg>
        <pc:cxnChg chg="add mod">
          <ac:chgData name="Damir Dobric" userId="1ab3a3c3-cc56-483f-a812-2bce20aa91a1" providerId="ADAL" clId="{8C381854-5AD8-45BA-AD1B-48C1F2308824}" dt="2025-11-24T19:00:48.547" v="1058" actId="1076"/>
          <ac:cxnSpMkLst>
            <pc:docMk/>
            <pc:sldMk cId="2563495376" sldId="1192"/>
            <ac:cxnSpMk id="29" creationId="{9F3D83BC-1DB4-353C-91F1-FD69EAD6038A}"/>
          </ac:cxnSpMkLst>
        </pc:cxnChg>
        <pc:cxnChg chg="add mod">
          <ac:chgData name="Damir Dobric" userId="1ab3a3c3-cc56-483f-a812-2bce20aa91a1" providerId="ADAL" clId="{8C381854-5AD8-45BA-AD1B-48C1F2308824}" dt="2025-11-24T19:00:53.498" v="1060" actId="1076"/>
          <ac:cxnSpMkLst>
            <pc:docMk/>
            <pc:sldMk cId="2563495376" sldId="1192"/>
            <ac:cxnSpMk id="31" creationId="{40EBC161-E354-381C-4E88-75790DA165AB}"/>
          </ac:cxnSpMkLst>
        </pc:cxnChg>
        <pc:cxnChg chg="add mod">
          <ac:chgData name="Damir Dobric" userId="1ab3a3c3-cc56-483f-a812-2bce20aa91a1" providerId="ADAL" clId="{8C381854-5AD8-45BA-AD1B-48C1F2308824}" dt="2025-11-24T19:01:42.997" v="1072" actId="14100"/>
          <ac:cxnSpMkLst>
            <pc:docMk/>
            <pc:sldMk cId="2563495376" sldId="1192"/>
            <ac:cxnSpMk id="34" creationId="{D55CDADC-833A-4525-0928-91328DB740E7}"/>
          </ac:cxnSpMkLst>
        </pc:cxnChg>
        <pc:cxnChg chg="add del mod">
          <ac:chgData name="Damir Dobric" userId="1ab3a3c3-cc56-483f-a812-2bce20aa91a1" providerId="ADAL" clId="{8C381854-5AD8-45BA-AD1B-48C1F2308824}" dt="2025-11-24T19:01:49.883" v="1074" actId="478"/>
          <ac:cxnSpMkLst>
            <pc:docMk/>
            <pc:sldMk cId="2563495376" sldId="1192"/>
            <ac:cxnSpMk id="36" creationId="{24BF5320-2FD9-21FE-9A38-EE7B26AEDF7E}"/>
          </ac:cxnSpMkLst>
        </pc:cxnChg>
        <pc:cxnChg chg="add mod">
          <ac:chgData name="Damir Dobric" userId="1ab3a3c3-cc56-483f-a812-2bce20aa91a1" providerId="ADAL" clId="{8C381854-5AD8-45BA-AD1B-48C1F2308824}" dt="2025-11-24T19:01:54.934" v="1076" actId="1076"/>
          <ac:cxnSpMkLst>
            <pc:docMk/>
            <pc:sldMk cId="2563495376" sldId="1192"/>
            <ac:cxnSpMk id="38" creationId="{0FC0FC94-FE2E-61C0-5A7A-7E0E8367B73E}"/>
          </ac:cxnSpMkLst>
        </pc:cxnChg>
        <pc:cxnChg chg="add mod">
          <ac:chgData name="Damir Dobric" userId="1ab3a3c3-cc56-483f-a812-2bce20aa91a1" providerId="ADAL" clId="{8C381854-5AD8-45BA-AD1B-48C1F2308824}" dt="2025-11-24T19:02:01.742" v="1079" actId="1076"/>
          <ac:cxnSpMkLst>
            <pc:docMk/>
            <pc:sldMk cId="2563495376" sldId="1192"/>
            <ac:cxnSpMk id="39" creationId="{30BDCCED-2B7B-EF3B-193D-D80B202F2F22}"/>
          </ac:cxnSpMkLst>
        </pc:cxnChg>
      </pc:sldChg>
      <pc:sldChg chg="addSp delSp modSp add mod modTransition">
        <pc:chgData name="Damir Dobric" userId="1ab3a3c3-cc56-483f-a812-2bce20aa91a1" providerId="ADAL" clId="{8C381854-5AD8-45BA-AD1B-48C1F2308824}" dt="2025-11-24T19:17:58.607" v="1265" actId="113"/>
        <pc:sldMkLst>
          <pc:docMk/>
          <pc:sldMk cId="2327916110" sldId="1193"/>
        </pc:sldMkLst>
        <pc:spChg chg="mod">
          <ac:chgData name="Damir Dobric" userId="1ab3a3c3-cc56-483f-a812-2bce20aa91a1" providerId="ADAL" clId="{8C381854-5AD8-45BA-AD1B-48C1F2308824}" dt="2025-11-24T19:14:09.543" v="1208" actId="20577"/>
          <ac:spMkLst>
            <pc:docMk/>
            <pc:sldMk cId="2327916110" sldId="1193"/>
            <ac:spMk id="2" creationId="{B42F9532-4CBA-ECCF-13C7-C0E9A067D6D8}"/>
          </ac:spMkLst>
        </pc:spChg>
        <pc:spChg chg="mod">
          <ac:chgData name="Damir Dobric" userId="1ab3a3c3-cc56-483f-a812-2bce20aa91a1" providerId="ADAL" clId="{8C381854-5AD8-45BA-AD1B-48C1F2308824}" dt="2025-11-24T19:17:12.794" v="1237" actId="113"/>
          <ac:spMkLst>
            <pc:docMk/>
            <pc:sldMk cId="2327916110" sldId="1193"/>
            <ac:spMk id="3" creationId="{222F3409-EEC2-E31C-57D7-99A9E0AC8796}"/>
          </ac:spMkLst>
        </pc:spChg>
        <pc:spChg chg="add mod">
          <ac:chgData name="Damir Dobric" userId="1ab3a3c3-cc56-483f-a812-2bce20aa91a1" providerId="ADAL" clId="{8C381854-5AD8-45BA-AD1B-48C1F2308824}" dt="2025-11-24T19:13:37.078" v="1172" actId="1076"/>
          <ac:spMkLst>
            <pc:docMk/>
            <pc:sldMk cId="2327916110" sldId="1193"/>
            <ac:spMk id="7" creationId="{ED7DEE69-D64F-EE08-40C3-4100A93E9C5A}"/>
          </ac:spMkLst>
        </pc:spChg>
        <pc:spChg chg="mod">
          <ac:chgData name="Damir Dobric" userId="1ab3a3c3-cc56-483f-a812-2bce20aa91a1" providerId="ADAL" clId="{8C381854-5AD8-45BA-AD1B-48C1F2308824}" dt="2025-11-24T19:17:37.258" v="1251" actId="113"/>
          <ac:spMkLst>
            <pc:docMk/>
            <pc:sldMk cId="2327916110" sldId="1193"/>
            <ac:spMk id="8" creationId="{463A59F7-4973-64D3-2EEC-BFBCE3E05054}"/>
          </ac:spMkLst>
        </pc:spChg>
        <pc:spChg chg="mod">
          <ac:chgData name="Damir Dobric" userId="1ab3a3c3-cc56-483f-a812-2bce20aa91a1" providerId="ADAL" clId="{8C381854-5AD8-45BA-AD1B-48C1F2308824}" dt="2025-11-24T19:12:21.711" v="1158" actId="1076"/>
          <ac:spMkLst>
            <pc:docMk/>
            <pc:sldMk cId="2327916110" sldId="1193"/>
            <ac:spMk id="9" creationId="{3514C6C1-546C-5D0E-1BDE-D2CF2C155197}"/>
          </ac:spMkLst>
        </pc:spChg>
        <pc:spChg chg="add mod">
          <ac:chgData name="Damir Dobric" userId="1ab3a3c3-cc56-483f-a812-2bce20aa91a1" providerId="ADAL" clId="{8C381854-5AD8-45BA-AD1B-48C1F2308824}" dt="2025-11-24T19:13:24.828" v="1170" actId="1076"/>
          <ac:spMkLst>
            <pc:docMk/>
            <pc:sldMk cId="2327916110" sldId="1193"/>
            <ac:spMk id="11" creationId="{3C836620-34EA-6D3F-BBCD-ACA82B5D0099}"/>
          </ac:spMkLst>
        </pc:spChg>
        <pc:spChg chg="mod">
          <ac:chgData name="Damir Dobric" userId="1ab3a3c3-cc56-483f-a812-2bce20aa91a1" providerId="ADAL" clId="{8C381854-5AD8-45BA-AD1B-48C1F2308824}" dt="2025-11-24T19:17:58.607" v="1265" actId="113"/>
          <ac:spMkLst>
            <pc:docMk/>
            <pc:sldMk cId="2327916110" sldId="1193"/>
            <ac:spMk id="12" creationId="{8579AA39-0640-2B16-9313-DE22CBEB4D04}"/>
          </ac:spMkLst>
        </pc:spChg>
        <pc:spChg chg="add mod ord">
          <ac:chgData name="Damir Dobric" userId="1ab3a3c3-cc56-483f-a812-2bce20aa91a1" providerId="ADAL" clId="{8C381854-5AD8-45BA-AD1B-48C1F2308824}" dt="2025-11-24T19:13:31.407" v="1171" actId="1076"/>
          <ac:spMkLst>
            <pc:docMk/>
            <pc:sldMk cId="2327916110" sldId="1193"/>
            <ac:spMk id="16" creationId="{ACFE5D89-BE2A-78BF-51D8-521437E2FD73}"/>
          </ac:spMkLst>
        </pc:spChg>
        <pc:spChg chg="del mod">
          <ac:chgData name="Damir Dobric" userId="1ab3a3c3-cc56-483f-a812-2bce20aa91a1" providerId="ADAL" clId="{8C381854-5AD8-45BA-AD1B-48C1F2308824}" dt="2025-11-24T19:11:53.961" v="1155" actId="478"/>
          <ac:spMkLst>
            <pc:docMk/>
            <pc:sldMk cId="2327916110" sldId="1193"/>
            <ac:spMk id="19" creationId="{3A07A650-8A1C-2076-5C55-D7FEFCB87BFF}"/>
          </ac:spMkLst>
        </pc:spChg>
        <pc:spChg chg="del">
          <ac:chgData name="Damir Dobric" userId="1ab3a3c3-cc56-483f-a812-2bce20aa91a1" providerId="ADAL" clId="{8C381854-5AD8-45BA-AD1B-48C1F2308824}" dt="2025-11-24T19:11:17.131" v="1139" actId="478"/>
          <ac:spMkLst>
            <pc:docMk/>
            <pc:sldMk cId="2327916110" sldId="1193"/>
            <ac:spMk id="22" creationId="{8280995C-6E57-9210-3BC3-4DA548369CE1}"/>
          </ac:spMkLst>
        </pc:spChg>
        <pc:spChg chg="add mod">
          <ac:chgData name="Damir Dobric" userId="1ab3a3c3-cc56-483f-a812-2bce20aa91a1" providerId="ADAL" clId="{8C381854-5AD8-45BA-AD1B-48C1F2308824}" dt="2025-11-24T19:16:21.572" v="1222" actId="207"/>
          <ac:spMkLst>
            <pc:docMk/>
            <pc:sldMk cId="2327916110" sldId="1193"/>
            <ac:spMk id="23" creationId="{EA8BE33F-576F-D73E-DF37-99EBB8892F86}"/>
          </ac:spMkLst>
        </pc:spChg>
        <pc:spChg chg="mod">
          <ac:chgData name="Damir Dobric" userId="1ab3a3c3-cc56-483f-a812-2bce20aa91a1" providerId="ADAL" clId="{8C381854-5AD8-45BA-AD1B-48C1F2308824}" dt="2025-11-24T19:12:31.212" v="1161" actId="1076"/>
          <ac:spMkLst>
            <pc:docMk/>
            <pc:sldMk cId="2327916110" sldId="1193"/>
            <ac:spMk id="33" creationId="{23AC925F-368C-AFF5-8E1F-78C221E9D6CD}"/>
          </ac:spMkLst>
        </pc:spChg>
        <pc:picChg chg="mod">
          <ac:chgData name="Damir Dobric" userId="1ab3a3c3-cc56-483f-a812-2bce20aa91a1" providerId="ADAL" clId="{8C381854-5AD8-45BA-AD1B-48C1F2308824}" dt="2025-11-24T19:10:46.673" v="1121" actId="1076"/>
          <ac:picMkLst>
            <pc:docMk/>
            <pc:sldMk cId="2327916110" sldId="1193"/>
            <ac:picMk id="10" creationId="{1202FDCE-760A-EC00-F78F-5D52A74CD7BE}"/>
          </ac:picMkLst>
        </pc:picChg>
        <pc:picChg chg="mod">
          <ac:chgData name="Damir Dobric" userId="1ab3a3c3-cc56-483f-a812-2bce20aa91a1" providerId="ADAL" clId="{8C381854-5AD8-45BA-AD1B-48C1F2308824}" dt="2025-11-24T19:10:46.673" v="1121" actId="1076"/>
          <ac:picMkLst>
            <pc:docMk/>
            <pc:sldMk cId="2327916110" sldId="1193"/>
            <ac:picMk id="26" creationId="{443B1483-25EC-5208-A4DB-55CE77E48D66}"/>
          </ac:picMkLst>
        </pc:picChg>
        <pc:cxnChg chg="mod">
          <ac:chgData name="Damir Dobric" userId="1ab3a3c3-cc56-483f-a812-2bce20aa91a1" providerId="ADAL" clId="{8C381854-5AD8-45BA-AD1B-48C1F2308824}" dt="2025-11-24T19:10:49.725" v="1122" actId="14100"/>
          <ac:cxnSpMkLst>
            <pc:docMk/>
            <pc:sldMk cId="2327916110" sldId="1193"/>
            <ac:cxnSpMk id="21" creationId="{A0221B31-295B-4FAA-1A48-8DFDA7FE2F61}"/>
          </ac:cxnSpMkLst>
        </pc:cxnChg>
        <pc:cxnChg chg="mod">
          <ac:chgData name="Damir Dobric" userId="1ab3a3c3-cc56-483f-a812-2bce20aa91a1" providerId="ADAL" clId="{8C381854-5AD8-45BA-AD1B-48C1F2308824}" dt="2025-11-24T19:10:58.973" v="1123" actId="14100"/>
          <ac:cxnSpMkLst>
            <pc:docMk/>
            <pc:sldMk cId="2327916110" sldId="1193"/>
            <ac:cxnSpMk id="29" creationId="{EBBA074D-BD94-9F2D-D377-B5434370DD55}"/>
          </ac:cxnSpMkLst>
        </pc:cxnChg>
        <pc:cxnChg chg="mod">
          <ac:chgData name="Damir Dobric" userId="1ab3a3c3-cc56-483f-a812-2bce20aa91a1" providerId="ADAL" clId="{8C381854-5AD8-45BA-AD1B-48C1F2308824}" dt="2025-11-24T19:12:27.963" v="1160" actId="14100"/>
          <ac:cxnSpMkLst>
            <pc:docMk/>
            <pc:sldMk cId="2327916110" sldId="1193"/>
            <ac:cxnSpMk id="31" creationId="{8BE990C2-2BE0-7399-6FF0-EADD01FC44E0}"/>
          </ac:cxnSpMkLst>
        </pc:cxnChg>
        <pc:cxnChg chg="mod">
          <ac:chgData name="Damir Dobric" userId="1ab3a3c3-cc56-483f-a812-2bce20aa91a1" providerId="ADAL" clId="{8C381854-5AD8-45BA-AD1B-48C1F2308824}" dt="2025-11-24T19:10:46.673" v="1121" actId="1076"/>
          <ac:cxnSpMkLst>
            <pc:docMk/>
            <pc:sldMk cId="2327916110" sldId="1193"/>
            <ac:cxnSpMk id="34" creationId="{5D13AB66-800A-8E65-67A2-84872117B987}"/>
          </ac:cxnSpMkLst>
        </pc:cxnChg>
        <pc:cxnChg chg="mod">
          <ac:chgData name="Damir Dobric" userId="1ab3a3c3-cc56-483f-a812-2bce20aa91a1" providerId="ADAL" clId="{8C381854-5AD8-45BA-AD1B-48C1F2308824}" dt="2025-11-24T19:10:46.673" v="1121" actId="1076"/>
          <ac:cxnSpMkLst>
            <pc:docMk/>
            <pc:sldMk cId="2327916110" sldId="1193"/>
            <ac:cxnSpMk id="38" creationId="{EA96A236-3BD2-D410-847D-51187554C348}"/>
          </ac:cxnSpMkLst>
        </pc:cxnChg>
        <pc:cxnChg chg="mod">
          <ac:chgData name="Damir Dobric" userId="1ab3a3c3-cc56-483f-a812-2bce20aa91a1" providerId="ADAL" clId="{8C381854-5AD8-45BA-AD1B-48C1F2308824}" dt="2025-11-24T19:12:35.118" v="1162" actId="1076"/>
          <ac:cxnSpMkLst>
            <pc:docMk/>
            <pc:sldMk cId="2327916110" sldId="1193"/>
            <ac:cxnSpMk id="39" creationId="{0ABCA281-4E9F-C524-7F08-E4A38FF059C5}"/>
          </ac:cxnSpMkLst>
        </pc:cxnChg>
      </pc:sldChg>
      <pc:sldMasterChg chg="delSldLayout">
        <pc:chgData name="Damir Dobric" userId="1ab3a3c3-cc56-483f-a812-2bce20aa91a1" providerId="ADAL" clId="{8C381854-5AD8-45BA-AD1B-48C1F2308824}" dt="2025-11-24T14:48:46.850" v="5" actId="47"/>
        <pc:sldMasterMkLst>
          <pc:docMk/>
          <pc:sldMasterMk cId="396666774" sldId="2147483648"/>
        </pc:sldMasterMkLst>
        <pc:sldLayoutChg chg="del">
          <pc:chgData name="Damir Dobric" userId="1ab3a3c3-cc56-483f-a812-2bce20aa91a1" providerId="ADAL" clId="{8C381854-5AD8-45BA-AD1B-48C1F2308824}" dt="2025-11-24T14:48:43.077" v="4" actId="47"/>
          <pc:sldLayoutMkLst>
            <pc:docMk/>
            <pc:sldMasterMk cId="396666774" sldId="2147483648"/>
            <pc:sldLayoutMk cId="1305219233" sldId="2147483660"/>
          </pc:sldLayoutMkLst>
        </pc:sldLayoutChg>
        <pc:sldLayoutChg chg="del">
          <pc:chgData name="Damir Dobric" userId="1ab3a3c3-cc56-483f-a812-2bce20aa91a1" providerId="ADAL" clId="{8C381854-5AD8-45BA-AD1B-48C1F2308824}" dt="2025-11-24T14:48:46.850" v="5" actId="47"/>
          <pc:sldLayoutMkLst>
            <pc:docMk/>
            <pc:sldMasterMk cId="396666774" sldId="2147483648"/>
            <pc:sldLayoutMk cId="2250786754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D6BFA-967A-6441-AE38-7DACC94CC0C4}" type="datetimeFigureOut">
              <a:rPr lang="hr-HR" smtClean="0"/>
              <a:t>25.11.2025.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C0B9C-EF05-6A4A-9CD2-E9C02536105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72943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5407B2-CA11-ED9F-A417-7F06FF4DAC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6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537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4E873-72EE-9537-D378-C5056852C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0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5C7845-5EEB-504A-D324-CF0754690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1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D8467-F041-CF64-0DFF-0CE62A531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68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ZO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8D8467-F041-CF64-0DFF-0CE62A531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5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g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EE70-1C39-BD49-939A-B19E8B18D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7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lac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/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0C2-DAA7-A74B-99A6-EDFBB2F36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0083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6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en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4E873-72EE-9537-D378-C5056852C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0C2-DAA7-A74B-99A6-EDFBB2F36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0083"/>
            <a:ext cx="10515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1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black) VER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/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58D51-0267-D177-C354-8AD741BFC9A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5325" y="2528888"/>
            <a:ext cx="5040629" cy="360045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HR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162561C-C800-6BDE-260B-E071F81007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635" y="2528888"/>
            <a:ext cx="5040629" cy="360045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3975091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green) V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4E873-72EE-9537-D378-C5056852C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13ADD-2614-FAC7-5AC4-7D2655799E8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5325" y="2528888"/>
            <a:ext cx="5040629" cy="3600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HR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F03949A-BD7D-1B65-1788-A4CBE2921B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635" y="2528888"/>
            <a:ext cx="5040629" cy="3600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875055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(black) VER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/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AD821B89-580F-177F-8050-B005F1ACA57F}"/>
              </a:ext>
            </a:extLst>
          </p:cNvPr>
          <p:cNvSpPr txBox="1">
            <a:spLocks/>
          </p:cNvSpPr>
          <p:nvPr userDrawn="1"/>
        </p:nvSpPr>
        <p:spPr>
          <a:xfrm>
            <a:off x="695325" y="2889250"/>
            <a:ext cx="3059914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accent1"/>
                </a:solidFill>
                <a:latin typeface="Montserrat" pitchFamily="2" charset="77"/>
              </a:rPr>
              <a:t>01</a:t>
            </a:r>
            <a:endParaRPr lang="en-HR" sz="1600" b="0" i="0" dirty="0">
              <a:solidFill>
                <a:schemeClr val="accent1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F09F18-D270-BAEA-3000-59D8C66B40E1}"/>
              </a:ext>
            </a:extLst>
          </p:cNvPr>
          <p:cNvCxnSpPr>
            <a:cxnSpLocks/>
          </p:cNvCxnSpPr>
          <p:nvPr userDrawn="1"/>
        </p:nvCxnSpPr>
        <p:spPr>
          <a:xfrm>
            <a:off x="4115747" y="2889250"/>
            <a:ext cx="0" cy="3240094"/>
          </a:xfrm>
          <a:prstGeom prst="line">
            <a:avLst/>
          </a:prstGeom>
          <a:ln w="12700">
            <a:solidFill>
              <a:srgbClr val="00EA6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E299816-335E-C9AE-B7F8-0BA9ED685B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3608387"/>
            <a:ext cx="3060363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149EE55-90E6-46F1-425F-31B64A24B354}"/>
              </a:ext>
            </a:extLst>
          </p:cNvPr>
          <p:cNvSpPr txBox="1">
            <a:spLocks/>
          </p:cNvSpPr>
          <p:nvPr userDrawn="1"/>
        </p:nvSpPr>
        <p:spPr>
          <a:xfrm>
            <a:off x="4469034" y="2889250"/>
            <a:ext cx="3066375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accent1"/>
                </a:solidFill>
                <a:latin typeface="Montserrat" pitchFamily="2" charset="77"/>
              </a:rPr>
              <a:t>02</a:t>
            </a:r>
            <a:endParaRPr lang="en-HR" sz="1600" b="0" i="0" dirty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74A2ABF0-4597-29FE-E0D9-B54AB65B8C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9034" y="3608387"/>
            <a:ext cx="3066825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38E6BB-B73E-62F7-C386-CFB4522476B0}"/>
              </a:ext>
            </a:extLst>
          </p:cNvPr>
          <p:cNvCxnSpPr>
            <a:cxnSpLocks/>
          </p:cNvCxnSpPr>
          <p:nvPr userDrawn="1"/>
        </p:nvCxnSpPr>
        <p:spPr>
          <a:xfrm>
            <a:off x="7802347" y="2889250"/>
            <a:ext cx="0" cy="3240094"/>
          </a:xfrm>
          <a:prstGeom prst="line">
            <a:avLst/>
          </a:prstGeom>
          <a:ln w="12700">
            <a:solidFill>
              <a:srgbClr val="00EA6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D97128D-5FC5-9AF0-9E04-1A0F3BCB0FB0}"/>
              </a:ext>
            </a:extLst>
          </p:cNvPr>
          <p:cNvSpPr txBox="1">
            <a:spLocks/>
          </p:cNvSpPr>
          <p:nvPr userDrawn="1"/>
        </p:nvSpPr>
        <p:spPr>
          <a:xfrm>
            <a:off x="8076909" y="2889250"/>
            <a:ext cx="3058952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accent1"/>
                </a:solidFill>
                <a:latin typeface="Montserrat" pitchFamily="2" charset="77"/>
              </a:rPr>
              <a:t>03</a:t>
            </a:r>
            <a:endParaRPr lang="en-HR" sz="1600" b="0" i="0" dirty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9438D43-F483-470E-CE68-7AA0BC385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6908" y="3608387"/>
            <a:ext cx="3059401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433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(green) 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4E873-72EE-9537-D378-C5056852C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6579"/>
            <a:ext cx="10515600" cy="1325563"/>
          </a:xfrm>
        </p:spPr>
        <p:txBody>
          <a:bodyPr>
            <a:noAutofit/>
          </a:bodyPr>
          <a:lstStyle>
            <a:lvl1pPr>
              <a:defRPr sz="59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hr-H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D79DBC3-1895-39E8-D322-BE32FB059D73}"/>
              </a:ext>
            </a:extLst>
          </p:cNvPr>
          <p:cNvSpPr txBox="1">
            <a:spLocks/>
          </p:cNvSpPr>
          <p:nvPr userDrawn="1"/>
        </p:nvSpPr>
        <p:spPr>
          <a:xfrm>
            <a:off x="695325" y="2889250"/>
            <a:ext cx="3059914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bg1"/>
                </a:solidFill>
                <a:latin typeface="Montserrat" pitchFamily="2" charset="77"/>
              </a:rPr>
              <a:t>01</a:t>
            </a:r>
            <a:endParaRPr lang="en-HR" sz="1600" b="0" i="0" dirty="0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89F4-185D-F77D-E1AA-C1335A3C7BA7}"/>
              </a:ext>
            </a:extLst>
          </p:cNvPr>
          <p:cNvCxnSpPr>
            <a:cxnSpLocks/>
          </p:cNvCxnSpPr>
          <p:nvPr userDrawn="1"/>
        </p:nvCxnSpPr>
        <p:spPr>
          <a:xfrm>
            <a:off x="4115747" y="2889250"/>
            <a:ext cx="0" cy="324009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CB233FF0-AB33-B0FF-D2A7-D4E044EC97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3608387"/>
            <a:ext cx="3060363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98D938F-E687-1DF5-254C-040DC1AE70FF}"/>
              </a:ext>
            </a:extLst>
          </p:cNvPr>
          <p:cNvSpPr txBox="1">
            <a:spLocks/>
          </p:cNvSpPr>
          <p:nvPr userDrawn="1"/>
        </p:nvSpPr>
        <p:spPr>
          <a:xfrm>
            <a:off x="4469034" y="2889250"/>
            <a:ext cx="3066375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bg1"/>
                </a:solidFill>
                <a:latin typeface="Montserrat" pitchFamily="2" charset="77"/>
              </a:rPr>
              <a:t>02</a:t>
            </a:r>
            <a:endParaRPr lang="en-HR" sz="1600" b="0" i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65D4E71-432E-8020-9484-D3765A520C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69034" y="3608387"/>
            <a:ext cx="3066825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4A335B-017A-81A4-9478-F57C261BBC18}"/>
              </a:ext>
            </a:extLst>
          </p:cNvPr>
          <p:cNvCxnSpPr>
            <a:cxnSpLocks/>
          </p:cNvCxnSpPr>
          <p:nvPr userDrawn="1"/>
        </p:nvCxnSpPr>
        <p:spPr>
          <a:xfrm>
            <a:off x="7802347" y="2889250"/>
            <a:ext cx="0" cy="324009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662A681-3BF5-9A93-1B34-7C5DA64408DC}"/>
              </a:ext>
            </a:extLst>
          </p:cNvPr>
          <p:cNvSpPr txBox="1">
            <a:spLocks/>
          </p:cNvSpPr>
          <p:nvPr userDrawn="1"/>
        </p:nvSpPr>
        <p:spPr>
          <a:xfrm>
            <a:off x="8076909" y="2889250"/>
            <a:ext cx="3058952" cy="539750"/>
          </a:xfrm>
          <a:prstGeom prst="rect">
            <a:avLst/>
          </a:prstGeom>
        </p:spPr>
        <p:txBody>
          <a:bodyPr vert="horz" lIns="0" tIns="45720" rIns="91440" bIns="0" rtlCol="0" anchor="b" anchorCtr="0">
            <a:normAutofit/>
          </a:bodyPr>
          <a:lstStyle>
            <a:lvl1pPr marL="126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60000" indent="-126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9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0" i="0" dirty="0">
                <a:solidFill>
                  <a:schemeClr val="bg1"/>
                </a:solidFill>
                <a:latin typeface="Montserrat" pitchFamily="2" charset="77"/>
              </a:rPr>
              <a:t>03</a:t>
            </a:r>
            <a:endParaRPr lang="en-HR" sz="1600" b="0" i="0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2B29E36-EC0E-4460-3264-C36EFE854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6908" y="3608387"/>
            <a:ext cx="3059401" cy="2520957"/>
          </a:xfrm>
        </p:spPr>
        <p:txBody>
          <a:bodyPr lIns="0">
            <a:normAutofit/>
          </a:bodyPr>
          <a:lstStyle>
            <a:lvl1pPr marL="0" indent="0">
              <a:buNone/>
              <a:defRPr sz="11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32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ty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E42803-0158-892B-AC03-F8B60E7CF3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3298" y="6193076"/>
            <a:ext cx="434251" cy="43597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058F0E-0C25-215D-6DF6-06D1FE33140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48006213"/>
              </p:ext>
            </p:extLst>
          </p:nvPr>
        </p:nvGraphicFramePr>
        <p:xfrm>
          <a:off x="475362" y="1738563"/>
          <a:ext cx="11241275" cy="3956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6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4163">
                <a:tc gridSpan="4">
                  <a:txBody>
                    <a:bodyPr/>
                    <a:lstStyle/>
                    <a:p>
                      <a:r>
                        <a:rPr lang="en-US" sz="4000" b="1" i="0" dirty="0">
                          <a:solidFill>
                            <a:schemeClr val="accent2"/>
                          </a:solidFill>
                          <a:latin typeface="Montserrat" pitchFamily="2" charset="77"/>
                        </a:rPr>
                        <a:t>Table X</a:t>
                      </a:r>
                    </a:p>
                  </a:txBody>
                  <a:tcPr marL="1828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461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Column 1</a:t>
                      </a:r>
                    </a:p>
                  </a:txBody>
                  <a:tcPr marL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Column 2</a:t>
                      </a:r>
                    </a:p>
                  </a:txBody>
                  <a:tcPr marL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Column 3</a:t>
                      </a:r>
                    </a:p>
                  </a:txBody>
                  <a:tcPr marL="1371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461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Category 1</a:t>
                      </a:r>
                    </a:p>
                  </a:txBody>
                  <a:tcPr marL="182880" marT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461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Category 2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461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Category 3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461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00EA63"/>
                          </a:solidFill>
                          <a:latin typeface="Montserrat" pitchFamily="2" charset="77"/>
                        </a:rPr>
                        <a:t>Category 4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ontserrat" pitchFamily="2" charset="77"/>
                        </a:rPr>
                        <a:t>Table text</a:t>
                      </a:r>
                    </a:p>
                  </a:txBody>
                  <a:tcPr marL="182880" marT="9144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34E8322-13C2-4EBD-B0CE-762621EB9C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362" y="422358"/>
            <a:ext cx="10515600" cy="678531"/>
          </a:xfrm>
        </p:spPr>
        <p:txBody>
          <a:bodyPr>
            <a:noAutofit/>
          </a:bodyPr>
          <a:lstStyle>
            <a:lvl1pPr>
              <a:defRPr sz="4000" b="1">
                <a:solidFill>
                  <a:srgbClr val="00EA63"/>
                </a:solidFill>
              </a:defRPr>
            </a:lvl1pPr>
          </a:lstStyle>
          <a:p>
            <a:r>
              <a:rPr lang="en-GB" dirty="0"/>
              <a:t>Table title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84952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8A9F2D-EEF6-8D4C-B6B4-821008F6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B9F19-4687-714C-B37C-07418F7D4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B9BF1-1402-9F4A-BAB1-6310C3AB0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8C45A-3999-694D-A62F-1D85A5048A28}" type="datetimeFigureOut">
              <a:rPr lang="hr-HR" smtClean="0"/>
              <a:t>25.11.2025.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EC14-D9BC-4B40-8B97-93CEAC450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6B53-14E3-F44C-8840-A77C7C46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66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67" r:id="rId5"/>
    <p:sldLayoutId id="2147483668" r:id="rId6"/>
    <p:sldLayoutId id="2147483669" r:id="rId7"/>
    <p:sldLayoutId id="2147483670" r:id="rId8"/>
    <p:sldLayoutId id="2147483664" r:id="rId9"/>
    <p:sldLayoutId id="2147483671" r:id="rId10"/>
    <p:sldLayoutId id="2147483672" r:id="rId11"/>
    <p:sldLayoutId id="2147483665" r:id="rId12"/>
    <p:sldLayoutId id="2147483666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E782-FF18-F90B-6ABD-72945341BA91}"/>
              </a:ext>
            </a:extLst>
          </p:cNvPr>
          <p:cNvSpPr txBox="1">
            <a:spLocks/>
          </p:cNvSpPr>
          <p:nvPr/>
        </p:nvSpPr>
        <p:spPr>
          <a:xfrm>
            <a:off x="8101642" y="4248747"/>
            <a:ext cx="4005477" cy="9156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rgbClr val="FFFFFF"/>
                </a:solidFill>
              </a:rPr>
              <a:t>Mastering </a:t>
            </a:r>
            <a:r>
              <a:rPr lang="de-DE" sz="2000" dirty="0" err="1">
                <a:solidFill>
                  <a:srgbClr val="FFFFFF"/>
                </a:solidFill>
              </a:rPr>
              <a:t>Agents</a:t>
            </a:r>
            <a:r>
              <a:rPr lang="de-DE" sz="2000" dirty="0">
                <a:solidFill>
                  <a:srgbClr val="FFFFFF"/>
                </a:solidFill>
              </a:rPr>
              <a:t>, </a:t>
            </a:r>
          </a:p>
          <a:p>
            <a:r>
              <a:rPr lang="de-DE" sz="2000" dirty="0">
                <a:solidFill>
                  <a:srgbClr val="FFFFFF"/>
                </a:solidFill>
              </a:rPr>
              <a:t>MCP and </a:t>
            </a:r>
            <a:r>
              <a:rPr lang="de-DE" sz="2000" dirty="0" err="1">
                <a:solidFill>
                  <a:srgbClr val="FFFFFF"/>
                </a:solidFill>
              </a:rPr>
              <a:t>other</a:t>
            </a:r>
            <a:r>
              <a:rPr lang="de-DE" sz="2000" dirty="0">
                <a:solidFill>
                  <a:srgbClr val="FFFFFF"/>
                </a:solidFill>
              </a:rPr>
              <a:t> </a:t>
            </a:r>
            <a:r>
              <a:rPr lang="de-DE" sz="2000" dirty="0" err="1">
                <a:solidFill>
                  <a:srgbClr val="FFFFFF"/>
                </a:solidFill>
              </a:rPr>
              <a:t>hypes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E74484E-6BE7-837E-3EF7-77497F75DD30}"/>
              </a:ext>
            </a:extLst>
          </p:cNvPr>
          <p:cNvSpPr txBox="1">
            <a:spLocks/>
          </p:cNvSpPr>
          <p:nvPr/>
        </p:nvSpPr>
        <p:spPr>
          <a:xfrm>
            <a:off x="140381" y="5592074"/>
            <a:ext cx="2286518" cy="307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Dr. Damir Dobric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96B25-29F5-D357-E12A-12545C6CC158}"/>
              </a:ext>
            </a:extLst>
          </p:cNvPr>
          <p:cNvSpPr txBox="1"/>
          <p:nvPr/>
        </p:nvSpPr>
        <p:spPr>
          <a:xfrm>
            <a:off x="140381" y="5899851"/>
            <a:ext cx="509711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Most Valuable Professional: </a:t>
            </a:r>
            <a:r>
              <a:rPr lang="en-US" sz="1400" dirty="0" err="1">
                <a:solidFill>
                  <a:schemeClr val="bg1"/>
                </a:solidFill>
              </a:rPr>
              <a:t>AI+Azure</a:t>
            </a:r>
            <a:endParaRPr lang="en-DE" sz="1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F220D-8E5C-8944-7681-DD75B4EC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210" y="126155"/>
            <a:ext cx="1813564" cy="17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3289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877E6-B6BF-3D24-4F4F-67948662E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B130-3FE7-FCC3-7A4D-6A2D6A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493" y="2766218"/>
            <a:ext cx="6395051" cy="1325563"/>
          </a:xfrm>
        </p:spPr>
        <p:txBody>
          <a:bodyPr/>
          <a:lstStyle/>
          <a:p>
            <a:r>
              <a:rPr lang="en-US" sz="3600" b="0" dirty="0"/>
              <a:t>Model Context Protocol</a:t>
            </a:r>
            <a:br>
              <a:rPr lang="en-US" sz="3600" b="0" dirty="0"/>
            </a:br>
            <a:r>
              <a:rPr lang="en-US" sz="3600" b="0" dirty="0"/>
              <a:t>                  M C 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A6B631-6A7F-BD67-ED20-85C849A590C7}"/>
              </a:ext>
            </a:extLst>
          </p:cNvPr>
          <p:cNvSpPr/>
          <p:nvPr/>
        </p:nvSpPr>
        <p:spPr>
          <a:xfrm>
            <a:off x="2722826" y="2976113"/>
            <a:ext cx="238909" cy="7850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8304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AAE11-ACC7-B20C-39D4-276081EB9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978-21FC-B1F5-35D7-84306C8DD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27" y="56295"/>
            <a:ext cx="10515600" cy="1325563"/>
          </a:xfrm>
        </p:spPr>
        <p:txBody>
          <a:bodyPr/>
          <a:lstStyle/>
          <a:p>
            <a:r>
              <a:rPr lang="en-US" sz="4800" b="0" dirty="0"/>
              <a:t>The issue with plugins</a:t>
            </a:r>
          </a:p>
        </p:txBody>
      </p:sp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9E202339-7DC3-08DC-BB9F-69A5C9229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617" y="4351980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96E36D2B-E982-BFB5-2851-3CF0426D1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1617" y="2942502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E45A7FD-25D8-C6BA-40FA-E107AB924D77}"/>
              </a:ext>
            </a:extLst>
          </p:cNvPr>
          <p:cNvSpPr/>
          <p:nvPr/>
        </p:nvSpPr>
        <p:spPr>
          <a:xfrm>
            <a:off x="4883081" y="2362012"/>
            <a:ext cx="1767471" cy="3485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73C3F-5077-945B-0A11-DB181A63D12E}"/>
              </a:ext>
            </a:extLst>
          </p:cNvPr>
          <p:cNvCxnSpPr/>
          <p:nvPr/>
        </p:nvCxnSpPr>
        <p:spPr>
          <a:xfrm>
            <a:off x="3387836" y="4103378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151FDF-02B1-18B8-6B25-33260DC59BF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428303" y="2970716"/>
            <a:ext cx="70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B3B7FE17-219B-F9EB-9355-2B01D57D4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9571" y="251351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6828AB-862D-E0B0-AD4E-9D24ECD7154A}"/>
              </a:ext>
            </a:extLst>
          </p:cNvPr>
          <p:cNvSpPr/>
          <p:nvPr/>
        </p:nvSpPr>
        <p:spPr>
          <a:xfrm>
            <a:off x="5071081" y="2513516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 to SQL Plugin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97B97-7DBE-30A4-C2ED-3E74E10CA2BF}"/>
              </a:ext>
            </a:extLst>
          </p:cNvPr>
          <p:cNvSpPr txBox="1"/>
          <p:nvPr/>
        </p:nvSpPr>
        <p:spPr>
          <a:xfrm>
            <a:off x="5281276" y="1992680"/>
            <a:ext cx="10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AC6B26-2737-8031-637F-5A3D4C787D67}"/>
              </a:ext>
            </a:extLst>
          </p:cNvPr>
          <p:cNvSpPr/>
          <p:nvPr/>
        </p:nvSpPr>
        <p:spPr>
          <a:xfrm>
            <a:off x="5071081" y="3646179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Lighting</a:t>
            </a:r>
          </a:p>
          <a:p>
            <a:pPr algn="ctr"/>
            <a:r>
              <a:rPr lang="en-US" dirty="0"/>
              <a:t>Plugin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E92CA-534C-B44C-12F2-5874F360CD38}"/>
              </a:ext>
            </a:extLst>
          </p:cNvPr>
          <p:cNvSpPr/>
          <p:nvPr/>
        </p:nvSpPr>
        <p:spPr>
          <a:xfrm>
            <a:off x="5071081" y="4818358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xy</a:t>
            </a:r>
            <a:endParaRPr lang="en-US" dirty="0"/>
          </a:p>
          <a:p>
            <a:pPr algn="ctr"/>
            <a:r>
              <a:rPr lang="en-US" dirty="0"/>
              <a:t>Plugin</a:t>
            </a:r>
          </a:p>
        </p:txBody>
      </p:sp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D201CF50-6A4C-15CB-6D5D-898633B98A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4989" y="3726687"/>
            <a:ext cx="753383" cy="75338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DF8688-61EF-2D29-613D-9CC7418417D0}"/>
              </a:ext>
            </a:extLst>
          </p:cNvPr>
          <p:cNvCxnSpPr>
            <a:cxnSpLocks/>
          </p:cNvCxnSpPr>
          <p:nvPr/>
        </p:nvCxnSpPr>
        <p:spPr>
          <a:xfrm>
            <a:off x="6428302" y="4075520"/>
            <a:ext cx="70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2396D5-370B-9FB5-3669-71BEBAD8DFCA}"/>
              </a:ext>
            </a:extLst>
          </p:cNvPr>
          <p:cNvSpPr txBox="1"/>
          <p:nvPr/>
        </p:nvSpPr>
        <p:spPr>
          <a:xfrm>
            <a:off x="7134990" y="5090892"/>
            <a:ext cx="1189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WhatEver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652434-3059-C782-F5D2-EAE97AC4AD8F}"/>
              </a:ext>
            </a:extLst>
          </p:cNvPr>
          <p:cNvCxnSpPr>
            <a:cxnSpLocks/>
          </p:cNvCxnSpPr>
          <p:nvPr/>
        </p:nvCxnSpPr>
        <p:spPr>
          <a:xfrm>
            <a:off x="6428303" y="5275558"/>
            <a:ext cx="706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6124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46A90-B4C3-9780-DECD-198A30F0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37E2-0426-7541-D821-01D3E626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6" y="149451"/>
            <a:ext cx="10515600" cy="1325563"/>
          </a:xfrm>
        </p:spPr>
        <p:txBody>
          <a:bodyPr/>
          <a:lstStyle/>
          <a:p>
            <a:r>
              <a:rPr lang="en-US" sz="4800" b="0" dirty="0"/>
              <a:t>Model Context Protocol</a:t>
            </a:r>
            <a:br>
              <a:rPr lang="en-US" sz="4800" b="0" dirty="0"/>
            </a:br>
            <a:r>
              <a:rPr lang="en-US" sz="2800" b="0" dirty="0"/>
              <a:t>MCP</a:t>
            </a:r>
            <a:endParaRPr lang="en-US" sz="4800" b="0" dirty="0"/>
          </a:p>
        </p:txBody>
      </p:sp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BF34EA41-933E-AC33-4617-84146410B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9227" y="4164639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C53295D3-7BD1-838F-58BA-7F94D248B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9227" y="2755161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8632BF3-256C-088C-FA38-7BA7C97EAFDF}"/>
              </a:ext>
            </a:extLst>
          </p:cNvPr>
          <p:cNvSpPr/>
          <p:nvPr/>
        </p:nvSpPr>
        <p:spPr>
          <a:xfrm>
            <a:off x="3897345" y="2266685"/>
            <a:ext cx="1767471" cy="3485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7E4B8B-0B8A-DCD5-4DA0-033E1818549A}"/>
              </a:ext>
            </a:extLst>
          </p:cNvPr>
          <p:cNvCxnSpPr>
            <a:cxnSpLocks/>
          </p:cNvCxnSpPr>
          <p:nvPr/>
        </p:nvCxnSpPr>
        <p:spPr>
          <a:xfrm>
            <a:off x="2794830" y="3936245"/>
            <a:ext cx="902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E550D2-65EE-B12E-C908-DC902DFEB96B}"/>
              </a:ext>
            </a:extLst>
          </p:cNvPr>
          <p:cNvCxnSpPr>
            <a:cxnSpLocks/>
          </p:cNvCxnSpPr>
          <p:nvPr/>
        </p:nvCxnSpPr>
        <p:spPr>
          <a:xfrm>
            <a:off x="5325245" y="2742332"/>
            <a:ext cx="1205174" cy="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A680838F-533F-A6EE-B007-B7181E137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9009" y="2354930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BAC200-BF45-6923-E801-73FC32EB6221}"/>
              </a:ext>
            </a:extLst>
          </p:cNvPr>
          <p:cNvSpPr/>
          <p:nvPr/>
        </p:nvSpPr>
        <p:spPr>
          <a:xfrm>
            <a:off x="6631103" y="2354930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MCP Server</a:t>
            </a:r>
          </a:p>
          <a:p>
            <a:pPr algn="ctr"/>
            <a:r>
              <a:rPr lang="en-US" sz="1400" dirty="0"/>
              <a:t>Prompt to SQL Plugin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FF0CB-FD41-398C-19BC-5223B5B4681B}"/>
              </a:ext>
            </a:extLst>
          </p:cNvPr>
          <p:cNvSpPr txBox="1"/>
          <p:nvPr/>
        </p:nvSpPr>
        <p:spPr>
          <a:xfrm>
            <a:off x="4245149" y="1886209"/>
            <a:ext cx="10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74EE7D-9181-35BE-3929-2F5F8516A725}"/>
              </a:ext>
            </a:extLst>
          </p:cNvPr>
          <p:cNvSpPr/>
          <p:nvPr/>
        </p:nvSpPr>
        <p:spPr>
          <a:xfrm>
            <a:off x="6631103" y="3487593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MCP Server</a:t>
            </a:r>
            <a:br>
              <a:rPr lang="en-US" sz="1400" dirty="0"/>
            </a:br>
            <a:r>
              <a:rPr lang="en-US" sz="1400" dirty="0"/>
              <a:t>Lighting</a:t>
            </a:r>
          </a:p>
          <a:p>
            <a:pPr algn="ctr"/>
            <a:r>
              <a:rPr lang="en-US" sz="1400" dirty="0"/>
              <a:t>Plugin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5153BD-F710-E5F5-BC86-29CF0022547C}"/>
              </a:ext>
            </a:extLst>
          </p:cNvPr>
          <p:cNvSpPr/>
          <p:nvPr/>
        </p:nvSpPr>
        <p:spPr>
          <a:xfrm>
            <a:off x="6631103" y="4659772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MCP Server</a:t>
            </a:r>
            <a:br>
              <a:rPr lang="en-US" sz="1400" dirty="0"/>
            </a:br>
            <a:r>
              <a:rPr lang="en-US" sz="1400" dirty="0" err="1"/>
              <a:t>xy</a:t>
            </a:r>
            <a:endParaRPr lang="en-US" sz="1400" dirty="0"/>
          </a:p>
          <a:p>
            <a:pPr algn="ctr"/>
            <a:r>
              <a:rPr lang="en-US" sz="1400" dirty="0"/>
              <a:t>Plugin</a:t>
            </a:r>
            <a:endParaRPr lang="en-US" dirty="0"/>
          </a:p>
        </p:txBody>
      </p:sp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2C47C09D-B068-14E5-2C0D-8C7FA31628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1229" y="3507074"/>
            <a:ext cx="753383" cy="753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FA7004-1B73-3228-E147-5C5677EDF4CD}"/>
              </a:ext>
            </a:extLst>
          </p:cNvPr>
          <p:cNvSpPr txBox="1"/>
          <p:nvPr/>
        </p:nvSpPr>
        <p:spPr>
          <a:xfrm>
            <a:off x="8322270" y="4934170"/>
            <a:ext cx="11895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WhatEver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14E0F-A71F-588C-FBFE-55F6426B434C}"/>
              </a:ext>
            </a:extLst>
          </p:cNvPr>
          <p:cNvSpPr txBox="1"/>
          <p:nvPr/>
        </p:nvSpPr>
        <p:spPr>
          <a:xfrm>
            <a:off x="5802727" y="2397525"/>
            <a:ext cx="58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MCP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C66614-7863-9E1D-1589-785E58C189E5}"/>
              </a:ext>
            </a:extLst>
          </p:cNvPr>
          <p:cNvSpPr txBox="1"/>
          <p:nvPr/>
        </p:nvSpPr>
        <p:spPr>
          <a:xfrm>
            <a:off x="5793302" y="3614724"/>
            <a:ext cx="58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MCP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DAB18-93A0-2E18-56A4-B1736AAFA49C}"/>
              </a:ext>
            </a:extLst>
          </p:cNvPr>
          <p:cNvSpPr/>
          <p:nvPr/>
        </p:nvSpPr>
        <p:spPr>
          <a:xfrm>
            <a:off x="4076463" y="2551414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3D83BC-1DB4-353C-91F1-FD69EAD6038A}"/>
              </a:ext>
            </a:extLst>
          </p:cNvPr>
          <p:cNvCxnSpPr>
            <a:cxnSpLocks/>
          </p:cNvCxnSpPr>
          <p:nvPr/>
        </p:nvCxnSpPr>
        <p:spPr>
          <a:xfrm>
            <a:off x="5325245" y="3894091"/>
            <a:ext cx="1205174" cy="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90C3466-B2F6-7465-3C39-A19A13EB9D58}"/>
              </a:ext>
            </a:extLst>
          </p:cNvPr>
          <p:cNvSpPr/>
          <p:nvPr/>
        </p:nvSpPr>
        <p:spPr>
          <a:xfrm>
            <a:off x="4076463" y="3703173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EBC161-E354-381C-4E88-75790DA165AB}"/>
              </a:ext>
            </a:extLst>
          </p:cNvPr>
          <p:cNvCxnSpPr>
            <a:cxnSpLocks/>
          </p:cNvCxnSpPr>
          <p:nvPr/>
        </p:nvCxnSpPr>
        <p:spPr>
          <a:xfrm>
            <a:off x="5351589" y="5115063"/>
            <a:ext cx="1205174" cy="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35A6D-BC69-54BA-9D7D-569076E01ECF}"/>
              </a:ext>
            </a:extLst>
          </p:cNvPr>
          <p:cNvSpPr/>
          <p:nvPr/>
        </p:nvSpPr>
        <p:spPr>
          <a:xfrm>
            <a:off x="4102807" y="4924145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83A912-12B3-6AC4-4FA2-DA12C1EA343A}"/>
              </a:ext>
            </a:extLst>
          </p:cNvPr>
          <p:cNvSpPr txBox="1"/>
          <p:nvPr/>
        </p:nvSpPr>
        <p:spPr>
          <a:xfrm>
            <a:off x="5793301" y="4811059"/>
            <a:ext cx="589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MCP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5CDADC-833A-4525-0928-91328DB740E7}"/>
              </a:ext>
            </a:extLst>
          </p:cNvPr>
          <p:cNvCxnSpPr>
            <a:cxnSpLocks/>
          </p:cNvCxnSpPr>
          <p:nvPr/>
        </p:nvCxnSpPr>
        <p:spPr>
          <a:xfrm>
            <a:off x="7988325" y="2808357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C0FC94-FE2E-61C0-5A7A-7E0E8367B73E}"/>
              </a:ext>
            </a:extLst>
          </p:cNvPr>
          <p:cNvCxnSpPr>
            <a:cxnSpLocks/>
          </p:cNvCxnSpPr>
          <p:nvPr/>
        </p:nvCxnSpPr>
        <p:spPr>
          <a:xfrm>
            <a:off x="8054657" y="3924833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BDCCED-2B7B-EF3B-193D-D80B202F2F22}"/>
              </a:ext>
            </a:extLst>
          </p:cNvPr>
          <p:cNvCxnSpPr>
            <a:cxnSpLocks/>
          </p:cNvCxnSpPr>
          <p:nvPr/>
        </p:nvCxnSpPr>
        <p:spPr>
          <a:xfrm>
            <a:off x="8069230" y="5118836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9537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0B0F-731F-809B-1EE5-7654B278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CFE5D89-BE2A-78BF-51D8-521437E2FD73}"/>
              </a:ext>
            </a:extLst>
          </p:cNvPr>
          <p:cNvSpPr/>
          <p:nvPr/>
        </p:nvSpPr>
        <p:spPr>
          <a:xfrm>
            <a:off x="3738497" y="1839086"/>
            <a:ext cx="3978076" cy="406439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F9532-4CBA-ECCF-13C7-C0E9A067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6" y="149451"/>
            <a:ext cx="10515600" cy="1325563"/>
          </a:xfrm>
        </p:spPr>
        <p:txBody>
          <a:bodyPr/>
          <a:lstStyle/>
          <a:p>
            <a:r>
              <a:rPr lang="en-US" sz="4800" b="0" dirty="0"/>
              <a:t>Model Context Protocol</a:t>
            </a:r>
            <a:br>
              <a:rPr lang="en-US" sz="4800" b="0" dirty="0"/>
            </a:br>
            <a:r>
              <a:rPr lang="en-US" sz="2800" b="0" dirty="0"/>
              <a:t>MCP: </a:t>
            </a:r>
            <a:r>
              <a:rPr lang="en-US" sz="2800" b="0" dirty="0" err="1"/>
              <a:t>Local:stdio</a:t>
            </a:r>
            <a:r>
              <a:rPr lang="en-US" sz="2800" b="0" dirty="0"/>
              <a:t> or </a:t>
            </a:r>
            <a:r>
              <a:rPr lang="en-US" sz="2800" b="0" dirty="0" err="1"/>
              <a:t>Remote:HttpStream</a:t>
            </a:r>
            <a:endParaRPr lang="en-US" sz="4800" b="0" dirty="0"/>
          </a:p>
        </p:txBody>
      </p:sp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A37335FD-818C-6A42-CA93-EAB1D2C69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9227" y="4164639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F1EE8AEE-FEE3-FA0C-2FC0-79532B0D4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9227" y="2755161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ADD31F-B1E0-06AF-637F-458BBA9C4573}"/>
              </a:ext>
            </a:extLst>
          </p:cNvPr>
          <p:cNvSpPr/>
          <p:nvPr/>
        </p:nvSpPr>
        <p:spPr>
          <a:xfrm>
            <a:off x="3897345" y="2266685"/>
            <a:ext cx="1767471" cy="3485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54614B-5413-4498-574C-7C927BDE0968}"/>
              </a:ext>
            </a:extLst>
          </p:cNvPr>
          <p:cNvCxnSpPr>
            <a:cxnSpLocks/>
          </p:cNvCxnSpPr>
          <p:nvPr/>
        </p:nvCxnSpPr>
        <p:spPr>
          <a:xfrm>
            <a:off x="2794830" y="3936245"/>
            <a:ext cx="902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221B31-295B-4FAA-1A48-8DFDA7FE2F61}"/>
              </a:ext>
            </a:extLst>
          </p:cNvPr>
          <p:cNvCxnSpPr>
            <a:cxnSpLocks/>
          </p:cNvCxnSpPr>
          <p:nvPr/>
        </p:nvCxnSpPr>
        <p:spPr>
          <a:xfrm>
            <a:off x="5325245" y="2742332"/>
            <a:ext cx="3425506" cy="1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443B1483-25EC-5208-A4DB-55CE77E48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9341" y="2342449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2F3409-EEC2-E31C-57D7-99A9E0AC8796}"/>
              </a:ext>
            </a:extLst>
          </p:cNvPr>
          <p:cNvSpPr/>
          <p:nvPr/>
        </p:nvSpPr>
        <p:spPr>
          <a:xfrm>
            <a:off x="8856790" y="2342449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MCP Server</a:t>
            </a:r>
          </a:p>
          <a:p>
            <a:pPr algn="ctr"/>
            <a:r>
              <a:rPr lang="en-US" sz="1400" dirty="0"/>
              <a:t>Prompt to SQL Plugin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FA740-6EAE-1A27-C72E-5220CB15E98A}"/>
              </a:ext>
            </a:extLst>
          </p:cNvPr>
          <p:cNvSpPr txBox="1"/>
          <p:nvPr/>
        </p:nvSpPr>
        <p:spPr>
          <a:xfrm>
            <a:off x="4245149" y="1886209"/>
            <a:ext cx="10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3A59F7-4973-64D3-2EEC-BFBCE3E05054}"/>
              </a:ext>
            </a:extLst>
          </p:cNvPr>
          <p:cNvSpPr/>
          <p:nvPr/>
        </p:nvSpPr>
        <p:spPr>
          <a:xfrm>
            <a:off x="8851435" y="3475112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MCP Server</a:t>
            </a:r>
            <a:br>
              <a:rPr lang="en-US" sz="1400" dirty="0"/>
            </a:br>
            <a:r>
              <a:rPr lang="en-US" sz="1400" dirty="0"/>
              <a:t>Lighting</a:t>
            </a:r>
          </a:p>
          <a:p>
            <a:pPr algn="ctr"/>
            <a:r>
              <a:rPr lang="en-US" sz="1400" dirty="0"/>
              <a:t>Plugin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4C6C1-546C-5D0E-1BDE-D2CF2C155197}"/>
              </a:ext>
            </a:extLst>
          </p:cNvPr>
          <p:cNvSpPr/>
          <p:nvPr/>
        </p:nvSpPr>
        <p:spPr>
          <a:xfrm>
            <a:off x="6293885" y="4657863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xy</a:t>
            </a:r>
            <a:endParaRPr lang="en-US" dirty="0"/>
          </a:p>
          <a:p>
            <a:pPr algn="ctr"/>
            <a:r>
              <a:rPr lang="en-US" dirty="0"/>
              <a:t>Plugin</a:t>
            </a:r>
          </a:p>
        </p:txBody>
      </p:sp>
      <p:pic>
        <p:nvPicPr>
          <p:cNvPr id="10" name="Graphic 9" descr="Lights On with solid fill">
            <a:extLst>
              <a:ext uri="{FF2B5EF4-FFF2-40B4-BE49-F238E27FC236}">
                <a16:creationId xmlns:a16="http://schemas.microsoft.com/office/drawing/2014/main" id="{1202FDCE-760A-EC00-F78F-5D52A74CD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21561" y="3494593"/>
            <a:ext cx="753383" cy="753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79AA39-0640-2B16-9313-DE22CBEB4D04}"/>
              </a:ext>
            </a:extLst>
          </p:cNvPr>
          <p:cNvSpPr txBox="1"/>
          <p:nvPr/>
        </p:nvSpPr>
        <p:spPr>
          <a:xfrm>
            <a:off x="7954174" y="4936034"/>
            <a:ext cx="11895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</a:rPr>
              <a:t>MCP Server</a:t>
            </a:r>
            <a:br>
              <a:rPr lang="en-US" sz="14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WhatEver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B1A618E-17CE-0991-09C7-42E316E76675}"/>
              </a:ext>
            </a:extLst>
          </p:cNvPr>
          <p:cNvSpPr/>
          <p:nvPr/>
        </p:nvSpPr>
        <p:spPr>
          <a:xfrm>
            <a:off x="4076463" y="2551414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BA074D-BD94-9F2D-D377-B5434370DD55}"/>
              </a:ext>
            </a:extLst>
          </p:cNvPr>
          <p:cNvCxnSpPr>
            <a:cxnSpLocks/>
          </p:cNvCxnSpPr>
          <p:nvPr/>
        </p:nvCxnSpPr>
        <p:spPr>
          <a:xfrm>
            <a:off x="5325245" y="3894091"/>
            <a:ext cx="3425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4D7B476-EC56-D437-F471-B3486ED4647C}"/>
              </a:ext>
            </a:extLst>
          </p:cNvPr>
          <p:cNvSpPr/>
          <p:nvPr/>
        </p:nvSpPr>
        <p:spPr>
          <a:xfrm>
            <a:off x="4076463" y="3703173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E990C2-2BE0-7399-6FF0-EADD01FC44E0}"/>
              </a:ext>
            </a:extLst>
          </p:cNvPr>
          <p:cNvCxnSpPr>
            <a:cxnSpLocks/>
          </p:cNvCxnSpPr>
          <p:nvPr/>
        </p:nvCxnSpPr>
        <p:spPr>
          <a:xfrm>
            <a:off x="5351589" y="5115063"/>
            <a:ext cx="899686" cy="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D920E0E-B669-BF4B-00F4-E26F8C56864F}"/>
              </a:ext>
            </a:extLst>
          </p:cNvPr>
          <p:cNvSpPr/>
          <p:nvPr/>
        </p:nvSpPr>
        <p:spPr>
          <a:xfrm>
            <a:off x="4102807" y="4924145"/>
            <a:ext cx="1357222" cy="365559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AC925F-368C-AFF5-8E1F-78C221E9D6CD}"/>
              </a:ext>
            </a:extLst>
          </p:cNvPr>
          <p:cNvSpPr txBox="1"/>
          <p:nvPr/>
        </p:nvSpPr>
        <p:spPr>
          <a:xfrm>
            <a:off x="5745721" y="4853453"/>
            <a:ext cx="5897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MCPStdio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13AB66-800A-8E65-67A2-84872117B987}"/>
              </a:ext>
            </a:extLst>
          </p:cNvPr>
          <p:cNvCxnSpPr>
            <a:cxnSpLocks/>
          </p:cNvCxnSpPr>
          <p:nvPr/>
        </p:nvCxnSpPr>
        <p:spPr>
          <a:xfrm>
            <a:off x="10208657" y="2795876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96A236-3BD2-D410-847D-51187554C348}"/>
              </a:ext>
            </a:extLst>
          </p:cNvPr>
          <p:cNvCxnSpPr>
            <a:cxnSpLocks/>
          </p:cNvCxnSpPr>
          <p:nvPr/>
        </p:nvCxnSpPr>
        <p:spPr>
          <a:xfrm>
            <a:off x="10274989" y="3912352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BCA281-4E9F-C524-7F08-E4A38FF059C5}"/>
              </a:ext>
            </a:extLst>
          </p:cNvPr>
          <p:cNvCxnSpPr>
            <a:cxnSpLocks/>
          </p:cNvCxnSpPr>
          <p:nvPr/>
        </p:nvCxnSpPr>
        <p:spPr>
          <a:xfrm>
            <a:off x="7716573" y="5120700"/>
            <a:ext cx="172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7DEE69-D64F-EE08-40C3-4100A93E9C5A}"/>
              </a:ext>
            </a:extLst>
          </p:cNvPr>
          <p:cNvSpPr txBox="1"/>
          <p:nvPr/>
        </p:nvSpPr>
        <p:spPr>
          <a:xfrm>
            <a:off x="7575980" y="3636875"/>
            <a:ext cx="1275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MCP</a:t>
            </a:r>
          </a:p>
          <a:p>
            <a:pPr algn="ctr"/>
            <a:r>
              <a:rPr lang="en-US" sz="1400" dirty="0" err="1"/>
              <a:t>HttpStream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36620-34EA-6D3F-BBCD-ACA82B5D0099}"/>
              </a:ext>
            </a:extLst>
          </p:cNvPr>
          <p:cNvSpPr txBox="1"/>
          <p:nvPr/>
        </p:nvSpPr>
        <p:spPr>
          <a:xfrm>
            <a:off x="7581335" y="2493551"/>
            <a:ext cx="1275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MCP</a:t>
            </a:r>
          </a:p>
          <a:p>
            <a:pPr algn="ctr"/>
            <a:r>
              <a:rPr lang="en-US" sz="1400" dirty="0" err="1"/>
              <a:t>HttpStream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8BE33F-576F-D73E-DF37-99EBB8892F86}"/>
              </a:ext>
            </a:extLst>
          </p:cNvPr>
          <p:cNvSpPr txBox="1"/>
          <p:nvPr/>
        </p:nvSpPr>
        <p:spPr>
          <a:xfrm>
            <a:off x="6737492" y="1776062"/>
            <a:ext cx="101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32791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54DA-042A-A018-0663-2C4A6346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MCP Claude Mermaid Chart">
            <a:extLst>
              <a:ext uri="{FF2B5EF4-FFF2-40B4-BE49-F238E27FC236}">
                <a16:creationId xmlns:a16="http://schemas.microsoft.com/office/drawing/2014/main" id="{8BBC69BB-2878-BFD3-06C5-4A0ECD66A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4990" cy="69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85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5086E-104F-955E-C9FA-A5D5A11DB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1699-B88B-1706-933D-964CB2D2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68" y="1892075"/>
            <a:ext cx="9437300" cy="1325563"/>
          </a:xfrm>
        </p:spPr>
        <p:txBody>
          <a:bodyPr/>
          <a:lstStyle/>
          <a:p>
            <a:r>
              <a:rPr lang="en-US" sz="4800" b="0" dirty="0"/>
              <a:t>DEMO</a:t>
            </a:r>
            <a:br>
              <a:rPr lang="en-US" sz="4800" b="0" dirty="0"/>
            </a:br>
            <a:br>
              <a:rPr lang="en-US" sz="3600" b="0" dirty="0"/>
            </a:br>
            <a:r>
              <a:rPr lang="en-US" sz="3600" b="0" dirty="0"/>
              <a:t>- MCP Server - MCP .NET SDK</a:t>
            </a:r>
            <a:br>
              <a:rPr lang="en-US" sz="3600" b="0" dirty="0"/>
            </a:br>
            <a:r>
              <a:rPr lang="en-US" sz="3600" b="0" dirty="0"/>
              <a:t>- MCP Client – MCP .NET SDK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EF4B65-219F-9B41-C168-8D9DA9D1C25B}"/>
              </a:ext>
            </a:extLst>
          </p:cNvPr>
          <p:cNvSpPr/>
          <p:nvPr/>
        </p:nvSpPr>
        <p:spPr>
          <a:xfrm>
            <a:off x="9022985" y="0"/>
            <a:ext cx="3169015" cy="3105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AFE63E-4B19-64F6-3542-6476C6DF38F6}"/>
              </a:ext>
            </a:extLst>
          </p:cNvPr>
          <p:cNvSpPr/>
          <p:nvPr/>
        </p:nvSpPr>
        <p:spPr>
          <a:xfrm>
            <a:off x="140653" y="1308339"/>
            <a:ext cx="238909" cy="2550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043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9BCE5-45E4-3383-4EE7-C58746460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BDBB-7421-0A03-2AEB-8CB2E13E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474" y="1422779"/>
            <a:ext cx="6395051" cy="1325563"/>
          </a:xfrm>
        </p:spPr>
        <p:txBody>
          <a:bodyPr/>
          <a:lstStyle/>
          <a:p>
            <a:pPr algn="ctr"/>
            <a:r>
              <a:rPr lang="en-US" sz="3600" b="0" dirty="0"/>
              <a:t>Orchestrating Workflows with Gen AI</a:t>
            </a:r>
          </a:p>
        </p:txBody>
      </p:sp>
      <p:pic>
        <p:nvPicPr>
          <p:cNvPr id="3" name="Graphic 2" descr="Woman outline">
            <a:extLst>
              <a:ext uri="{FF2B5EF4-FFF2-40B4-BE49-F238E27FC236}">
                <a16:creationId xmlns:a16="http://schemas.microsoft.com/office/drawing/2014/main" id="{F537FF62-7B7C-6D0F-BF43-ECA539109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3904" y="5435221"/>
            <a:ext cx="914400" cy="914400"/>
          </a:xfrm>
          <a:prstGeom prst="rect">
            <a:avLst/>
          </a:prstGeom>
        </p:spPr>
      </p:pic>
      <p:pic>
        <p:nvPicPr>
          <p:cNvPr id="4" name="Graphic 3" descr="Man outline">
            <a:extLst>
              <a:ext uri="{FF2B5EF4-FFF2-40B4-BE49-F238E27FC236}">
                <a16:creationId xmlns:a16="http://schemas.microsoft.com/office/drawing/2014/main" id="{EA767241-7AD9-728F-2436-585B93EFC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3904" y="4025743"/>
            <a:ext cx="914400" cy="914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E231D4-BA57-F6A5-A7A5-C1904A87C931}"/>
              </a:ext>
            </a:extLst>
          </p:cNvPr>
          <p:cNvCxnSpPr>
            <a:cxnSpLocks/>
          </p:cNvCxnSpPr>
          <p:nvPr/>
        </p:nvCxnSpPr>
        <p:spPr>
          <a:xfrm>
            <a:off x="3129507" y="5206827"/>
            <a:ext cx="902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6A8A5EC-3F1A-D694-7967-68C65CF69194}"/>
              </a:ext>
            </a:extLst>
          </p:cNvPr>
          <p:cNvSpPr/>
          <p:nvPr/>
        </p:nvSpPr>
        <p:spPr>
          <a:xfrm>
            <a:off x="4215313" y="4749627"/>
            <a:ext cx="1357222" cy="914400"/>
          </a:xfrm>
          <a:prstGeom prst="rect">
            <a:avLst/>
          </a:prstGeom>
          <a:solidFill>
            <a:schemeClr val="bg1"/>
          </a:solidFill>
          <a:ln>
            <a:solidFill>
              <a:srgbClr val="00C5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22DEE0-9A4B-B6DB-6D00-CB1EEAF30908}"/>
              </a:ext>
            </a:extLst>
          </p:cNvPr>
          <p:cNvCxnSpPr>
            <a:cxnSpLocks/>
          </p:cNvCxnSpPr>
          <p:nvPr/>
        </p:nvCxnSpPr>
        <p:spPr>
          <a:xfrm>
            <a:off x="5737560" y="5206827"/>
            <a:ext cx="902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31015AB-2345-0879-E6FE-6BAFC998880A}"/>
              </a:ext>
            </a:extLst>
          </p:cNvPr>
          <p:cNvSpPr/>
          <p:nvPr/>
        </p:nvSpPr>
        <p:spPr>
          <a:xfrm>
            <a:off x="6762438" y="4993212"/>
            <a:ext cx="902898" cy="442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Task1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9D1536-80E1-0551-B8AD-9FBE0B7DB255}"/>
              </a:ext>
            </a:extLst>
          </p:cNvPr>
          <p:cNvSpPr/>
          <p:nvPr/>
        </p:nvSpPr>
        <p:spPr>
          <a:xfrm>
            <a:off x="8461842" y="4975350"/>
            <a:ext cx="902898" cy="442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TaskN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30DBB-0DAF-AF75-D815-CBB6B77F1DA3}"/>
              </a:ext>
            </a:extLst>
          </p:cNvPr>
          <p:cNvSpPr txBox="1"/>
          <p:nvPr/>
        </p:nvSpPr>
        <p:spPr>
          <a:xfrm>
            <a:off x="7730390" y="5011688"/>
            <a:ext cx="992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. .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4095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CC32F-3601-69B7-4DCA-C4950291C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B064B-BA90-F422-8089-685083C2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68" y="1892075"/>
            <a:ext cx="9437300" cy="1325563"/>
          </a:xfrm>
        </p:spPr>
        <p:txBody>
          <a:bodyPr/>
          <a:lstStyle/>
          <a:p>
            <a:r>
              <a:rPr lang="en-US" sz="4800" b="0" dirty="0"/>
              <a:t>DEMO</a:t>
            </a:r>
            <a:br>
              <a:rPr lang="en-US" sz="4800" b="0" dirty="0"/>
            </a:br>
            <a:br>
              <a:rPr lang="en-US" sz="3600" b="0" dirty="0"/>
            </a:br>
            <a:r>
              <a:rPr lang="en-US" sz="3600" b="0" dirty="0"/>
              <a:t>- Microsoft Agent Framework Plugin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96E19E-A3ED-D6C9-1937-44F33F1FC6D0}"/>
              </a:ext>
            </a:extLst>
          </p:cNvPr>
          <p:cNvSpPr/>
          <p:nvPr/>
        </p:nvSpPr>
        <p:spPr>
          <a:xfrm>
            <a:off x="9022985" y="0"/>
            <a:ext cx="3169015" cy="3105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AA747E-E621-AB03-558D-38BA457B592A}"/>
              </a:ext>
            </a:extLst>
          </p:cNvPr>
          <p:cNvSpPr/>
          <p:nvPr/>
        </p:nvSpPr>
        <p:spPr>
          <a:xfrm>
            <a:off x="140653" y="1782502"/>
            <a:ext cx="238909" cy="14989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1258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32B29-26ED-059B-C443-59317E91E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870D-9AAF-43DD-C40E-CE389D99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61" y="74098"/>
            <a:ext cx="10515600" cy="1325563"/>
          </a:xfrm>
        </p:spPr>
        <p:txBody>
          <a:bodyPr/>
          <a:lstStyle/>
          <a:p>
            <a:r>
              <a:rPr lang="en-US" sz="4800" b="0" dirty="0" err="1"/>
              <a:t>Vibecoding</a:t>
            </a:r>
            <a:br>
              <a:rPr lang="en-US" sz="4800" b="0" dirty="0"/>
            </a:br>
            <a:r>
              <a:rPr lang="en-US" sz="2000" b="0" dirty="0"/>
              <a:t>How do we make software today?</a:t>
            </a:r>
            <a:endParaRPr lang="en-US" sz="4800" b="0" dirty="0"/>
          </a:p>
        </p:txBody>
      </p:sp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D6F5FB4F-48CB-4685-A344-CA3E7A844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1290" y="3416060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2B7E1D59-2268-DD43-6715-7AEC5F2F4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1290" y="2006582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57582C-2EB5-7074-D57F-DF42FE57B3D8}"/>
              </a:ext>
            </a:extLst>
          </p:cNvPr>
          <p:cNvSpPr/>
          <p:nvPr/>
        </p:nvSpPr>
        <p:spPr>
          <a:xfrm>
            <a:off x="4600754" y="2624343"/>
            <a:ext cx="15700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Programming Language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A4F78E-E87C-ABF3-D988-B5A2C3B3A79A}"/>
              </a:ext>
            </a:extLst>
          </p:cNvPr>
          <p:cNvCxnSpPr/>
          <p:nvPr/>
        </p:nvCxnSpPr>
        <p:spPr>
          <a:xfrm>
            <a:off x="2892724" y="3081543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30ACDC-653C-0C91-0579-1ECB9DC1A617}"/>
              </a:ext>
            </a:extLst>
          </p:cNvPr>
          <p:cNvCxnSpPr/>
          <p:nvPr/>
        </p:nvCxnSpPr>
        <p:spPr>
          <a:xfrm>
            <a:off x="6386423" y="3081543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82444F4-2F90-4C1F-A672-643306A6A692}"/>
              </a:ext>
            </a:extLst>
          </p:cNvPr>
          <p:cNvSpPr/>
          <p:nvPr/>
        </p:nvSpPr>
        <p:spPr>
          <a:xfrm>
            <a:off x="7985185" y="2634407"/>
            <a:ext cx="15700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F7A64-69BE-493E-CBCA-676348BE4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02" y="4952725"/>
            <a:ext cx="11269648" cy="103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15582-2D76-C352-6E9A-BEF2ECE84A5D}"/>
              </a:ext>
            </a:extLst>
          </p:cNvPr>
          <p:cNvSpPr txBox="1"/>
          <p:nvPr/>
        </p:nvSpPr>
        <p:spPr>
          <a:xfrm>
            <a:off x="6619418" y="2777543"/>
            <a:ext cx="91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compiler</a:t>
            </a:r>
          </a:p>
        </p:txBody>
      </p:sp>
    </p:spTree>
    <p:extLst>
      <p:ext uri="{BB962C8B-B14F-4D97-AF65-F5344CB8AC3E}">
        <p14:creationId xmlns:p14="http://schemas.microsoft.com/office/powerpoint/2010/main" val="19314205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365A-629A-9666-E432-96CDE3C28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AE87-C396-AFBB-6B20-19E174FB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75" y="233198"/>
            <a:ext cx="10515600" cy="1325563"/>
          </a:xfrm>
        </p:spPr>
        <p:txBody>
          <a:bodyPr/>
          <a:lstStyle/>
          <a:p>
            <a:r>
              <a:rPr lang="en-US" sz="4800" b="0" dirty="0" err="1"/>
              <a:t>Vibecoding</a:t>
            </a:r>
            <a:br>
              <a:rPr lang="en-US" sz="4800" b="0" dirty="0"/>
            </a:br>
            <a:r>
              <a:rPr lang="en-US" sz="2000" b="0" dirty="0"/>
              <a:t>The future?</a:t>
            </a:r>
            <a:endParaRPr lang="en-US" sz="4800" b="0" dirty="0"/>
          </a:p>
        </p:txBody>
      </p:sp>
      <p:pic>
        <p:nvPicPr>
          <p:cNvPr id="15" name="Graphic 14" descr="Woman outline">
            <a:extLst>
              <a:ext uri="{FF2B5EF4-FFF2-40B4-BE49-F238E27FC236}">
                <a16:creationId xmlns:a16="http://schemas.microsoft.com/office/drawing/2014/main" id="{2968C9D4-374C-C415-03CF-DB4D66659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786" y="3634586"/>
            <a:ext cx="914400" cy="914400"/>
          </a:xfrm>
          <a:prstGeom prst="rect">
            <a:avLst/>
          </a:prstGeom>
        </p:spPr>
      </p:pic>
      <p:pic>
        <p:nvPicPr>
          <p:cNvPr id="17" name="Graphic 16" descr="Man outline">
            <a:extLst>
              <a:ext uri="{FF2B5EF4-FFF2-40B4-BE49-F238E27FC236}">
                <a16:creationId xmlns:a16="http://schemas.microsoft.com/office/drawing/2014/main" id="{8E3A4534-AAA8-1BAD-88EB-037DFDDED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786" y="2225108"/>
            <a:ext cx="914400" cy="9144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A4FBBE-C38E-27F5-74B0-45834A72D27D}"/>
              </a:ext>
            </a:extLst>
          </p:cNvPr>
          <p:cNvSpPr/>
          <p:nvPr/>
        </p:nvSpPr>
        <p:spPr>
          <a:xfrm>
            <a:off x="6619335" y="2995269"/>
            <a:ext cx="15700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Programming Language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D6C02F-483B-0298-FABC-44B4D213BB48}"/>
              </a:ext>
            </a:extLst>
          </p:cNvPr>
          <p:cNvCxnSpPr/>
          <p:nvPr/>
        </p:nvCxnSpPr>
        <p:spPr>
          <a:xfrm>
            <a:off x="4911305" y="3452469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7716F1-E6F2-6D73-A437-FF39162499FC}"/>
              </a:ext>
            </a:extLst>
          </p:cNvPr>
          <p:cNvCxnSpPr/>
          <p:nvPr/>
        </p:nvCxnSpPr>
        <p:spPr>
          <a:xfrm>
            <a:off x="8405004" y="3452469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B8469BC-79AC-3653-3CE6-AB2971A390C6}"/>
              </a:ext>
            </a:extLst>
          </p:cNvPr>
          <p:cNvSpPr/>
          <p:nvPr/>
        </p:nvSpPr>
        <p:spPr>
          <a:xfrm>
            <a:off x="10003766" y="3005333"/>
            <a:ext cx="15700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49F4F-2406-CD3B-8A58-65F128FF4096}"/>
              </a:ext>
            </a:extLst>
          </p:cNvPr>
          <p:cNvSpPr/>
          <p:nvPr/>
        </p:nvSpPr>
        <p:spPr>
          <a:xfrm>
            <a:off x="3163256" y="2980891"/>
            <a:ext cx="157000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</a:t>
            </a:r>
          </a:p>
          <a:p>
            <a:pPr algn="ctr"/>
            <a:r>
              <a:rPr lang="en-US" dirty="0"/>
              <a:t>Language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23B5EF-AE24-18DF-0F78-5D81F2E0BA66}"/>
              </a:ext>
            </a:extLst>
          </p:cNvPr>
          <p:cNvCxnSpPr/>
          <p:nvPr/>
        </p:nvCxnSpPr>
        <p:spPr>
          <a:xfrm>
            <a:off x="1455226" y="3438091"/>
            <a:ext cx="1437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103B08-CA80-DAAC-662D-EE184795E37B}"/>
              </a:ext>
            </a:extLst>
          </p:cNvPr>
          <p:cNvSpPr txBox="1"/>
          <p:nvPr/>
        </p:nvSpPr>
        <p:spPr>
          <a:xfrm>
            <a:off x="2389916" y="4268971"/>
            <a:ext cx="3116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Write on the screen following text: </a:t>
            </a:r>
            <a:br>
              <a:rPr lang="en-US" sz="1600" dirty="0"/>
            </a:br>
            <a:r>
              <a:rPr lang="en-US" sz="1600" dirty="0"/>
              <a:t>                 “</a:t>
            </a:r>
            <a:r>
              <a:rPr lang="en-US" sz="1600" i="1" dirty="0"/>
              <a:t>Hello world</a:t>
            </a:r>
            <a:r>
              <a:rPr lang="en-US" sz="1600" dirty="0"/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D1ACE9-C79A-279B-8222-513AAA101638}"/>
              </a:ext>
            </a:extLst>
          </p:cNvPr>
          <p:cNvSpPr txBox="1"/>
          <p:nvPr/>
        </p:nvSpPr>
        <p:spPr>
          <a:xfrm>
            <a:off x="8637999" y="3112314"/>
            <a:ext cx="91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compiler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77596-9BD0-EE77-1D86-9C9F954F5C37}"/>
              </a:ext>
            </a:extLst>
          </p:cNvPr>
          <p:cNvSpPr txBox="1"/>
          <p:nvPr/>
        </p:nvSpPr>
        <p:spPr>
          <a:xfrm>
            <a:off x="5285891" y="3137384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CC758-4CD2-0AB2-24B0-08FBFDB24AEF}"/>
              </a:ext>
            </a:extLst>
          </p:cNvPr>
          <p:cNvSpPr txBox="1"/>
          <p:nvPr/>
        </p:nvSpPr>
        <p:spPr>
          <a:xfrm>
            <a:off x="5992882" y="4273152"/>
            <a:ext cx="3030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Console.WriteLine</a:t>
            </a:r>
            <a:r>
              <a:rPr lang="en-US" sz="1600" dirty="0"/>
              <a:t>(“</a:t>
            </a:r>
            <a:r>
              <a:rPr lang="en-US" sz="1600" i="1" dirty="0"/>
              <a:t>Hello world</a:t>
            </a:r>
            <a:r>
              <a:rPr lang="en-US" sz="16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4652330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15781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7277F3-0A3B-3DA7-6CFE-8A4017783FE6}"/>
              </a:ext>
            </a:extLst>
          </p:cNvPr>
          <p:cNvSpPr txBox="1">
            <a:spLocks/>
          </p:cNvSpPr>
          <p:nvPr/>
        </p:nvSpPr>
        <p:spPr>
          <a:xfrm>
            <a:off x="140381" y="5592074"/>
            <a:ext cx="2286518" cy="307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Dr. Damir Dobric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30997-CFD2-F250-E91E-61827A89A526}"/>
              </a:ext>
            </a:extLst>
          </p:cNvPr>
          <p:cNvSpPr txBox="1"/>
          <p:nvPr/>
        </p:nvSpPr>
        <p:spPr>
          <a:xfrm>
            <a:off x="140381" y="5899851"/>
            <a:ext cx="5097118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>
                <a:solidFill>
                  <a:schemeClr val="bg1"/>
                </a:solidFill>
              </a:rPr>
              <a:t>Most Valuable Professional: </a:t>
            </a:r>
            <a:r>
              <a:rPr lang="en-US" sz="1400" dirty="0" err="1">
                <a:solidFill>
                  <a:schemeClr val="bg1"/>
                </a:solidFill>
              </a:rPr>
              <a:t>AI+Azure</a:t>
            </a:r>
            <a:endParaRPr lang="en-DE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37132-1788-2976-904B-DBFDEB18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527" y="4848626"/>
            <a:ext cx="1813564" cy="17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20349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40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53D2A91A-41D4-492D-A237-D45B61F253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39" b="32381"/>
          <a:stretch/>
        </p:blipFill>
        <p:spPr>
          <a:xfrm>
            <a:off x="-44010" y="861925"/>
            <a:ext cx="12193773" cy="5508171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FC4A4D1C-2B31-86F5-29E5-3AA97BC73089}"/>
              </a:ext>
            </a:extLst>
          </p:cNvPr>
          <p:cNvSpPr txBox="1">
            <a:spLocks/>
          </p:cNvSpPr>
          <p:nvPr/>
        </p:nvSpPr>
        <p:spPr>
          <a:xfrm>
            <a:off x="3907205" y="101480"/>
            <a:ext cx="4135812" cy="55399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</a:t>
            </a:r>
            <a:r>
              <a:rPr kumimoji="0" lang="de-DE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new</a:t>
            </a:r>
            <a:r>
              <a:rPr kumimoji="0" lang="de-DE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 </a:t>
            </a:r>
            <a:r>
              <a:rPr kumimoji="0" lang="de-DE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Era</a:t>
            </a:r>
            <a:endParaRPr kumimoji="0" lang="de-DE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" name="Trust &amp; Security">
            <a:extLst>
              <a:ext uri="{FF2B5EF4-FFF2-40B4-BE49-F238E27FC236}">
                <a16:creationId xmlns:a16="http://schemas.microsoft.com/office/drawing/2014/main" id="{4EF5FFA4-E95B-472C-BC1C-ABA816548314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6" name="Trust &amp; Security">
            <a:extLst>
              <a:ext uri="{FF2B5EF4-FFF2-40B4-BE49-F238E27FC236}">
                <a16:creationId xmlns:a16="http://schemas.microsoft.com/office/drawing/2014/main" id="{1EC6FEE7-AAB0-955D-73BE-B6907C69E68E}"/>
              </a:ext>
            </a:extLst>
          </p:cNvPr>
          <p:cNvSpPr/>
          <p:nvPr/>
        </p:nvSpPr>
        <p:spPr>
          <a:xfrm>
            <a:off x="5246920" y="3068741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7" name="Trust &amp; Security">
            <a:extLst>
              <a:ext uri="{FF2B5EF4-FFF2-40B4-BE49-F238E27FC236}">
                <a16:creationId xmlns:a16="http://schemas.microsoft.com/office/drawing/2014/main" id="{3064AB2F-C88E-69DF-DB9E-03BE174FED00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5DCB3-9FEB-81CC-1896-6EC3D94BF7A2}"/>
              </a:ext>
            </a:extLst>
          </p:cNvPr>
          <p:cNvSpPr txBox="1"/>
          <p:nvPr/>
        </p:nvSpPr>
        <p:spPr>
          <a:xfrm>
            <a:off x="7541634" y="1742632"/>
            <a:ext cx="1979708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Robots,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. .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53891-B204-F59B-11B0-71B27FB5561F}"/>
              </a:ext>
            </a:extLst>
          </p:cNvPr>
          <p:cNvSpPr txBox="1"/>
          <p:nvPr/>
        </p:nvSpPr>
        <p:spPr>
          <a:xfrm>
            <a:off x="5125990" y="4162294"/>
            <a:ext cx="19400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LLM Integration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E49CA-11A3-D29A-252A-685BB2F587CA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1" name="Group 10" descr="Represents the future of Azure capabilities">
            <a:extLst>
              <a:ext uri="{FF2B5EF4-FFF2-40B4-BE49-F238E27FC236}">
                <a16:creationId xmlns:a16="http://schemas.microsoft.com/office/drawing/2014/main" id="{089C9672-D6C3-D2A3-ED2F-2F1CC822BCD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5EFCD7A-70EC-BCA3-7C5D-B24018D86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4335E0F3-4F85-3441-5F87-17AAAA2C44FB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grok-video-agent">
            <a:hlinkClick r:id="" action="ppaction://media"/>
            <a:extLst>
              <a:ext uri="{FF2B5EF4-FFF2-40B4-BE49-F238E27FC236}">
                <a16:creationId xmlns:a16="http://schemas.microsoft.com/office/drawing/2014/main" id="{F2F4AE79-836E-629F-D31C-49B29A20D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4079" y="0"/>
            <a:ext cx="725684" cy="8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140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-3.958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22222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3.7037E-7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60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AACEC-C756-14B5-6F17-55DF0D95F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F741-0D8A-2977-B2D8-CF3025A0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264" y="2579094"/>
            <a:ext cx="12222192" cy="1325563"/>
          </a:xfrm>
        </p:spPr>
        <p:txBody>
          <a:bodyPr/>
          <a:lstStyle/>
          <a:p>
            <a:r>
              <a:rPr lang="en-US" sz="3600" b="0" dirty="0"/>
              <a:t>Model Interaction &amp; Function Calling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0EE2A-742A-0589-23FB-78088EF86745}"/>
              </a:ext>
            </a:extLst>
          </p:cNvPr>
          <p:cNvSpPr/>
          <p:nvPr/>
        </p:nvSpPr>
        <p:spPr>
          <a:xfrm>
            <a:off x="1285090" y="2999118"/>
            <a:ext cx="238909" cy="429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0104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C16BF6B-7367-1A33-65E3-291FAEFFE33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D6365-3455-DCB7-FA2B-68CFEE19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02" y="46027"/>
            <a:ext cx="10515600" cy="1325563"/>
          </a:xfrm>
        </p:spPr>
        <p:txBody>
          <a:bodyPr/>
          <a:lstStyle/>
          <a:p>
            <a:r>
              <a:rPr lang="en-US" sz="4000" b="0" dirty="0"/>
              <a:t>Chat Completion Interaction</a:t>
            </a:r>
            <a:endParaRPr lang="en-US" sz="4000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38BEC298-C7C3-CE5A-C14A-591B5E69EA03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D7AC709B-B565-D39F-3E25-C7A48C42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0F7C04-0261-3A55-3E3D-F6120086EE50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86180B42-662D-0BAC-7FCD-2DC214DB9D2B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78B8F9-D5BF-370D-4A89-F6589BC359B2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DFE119F6-E733-B861-C622-DBEB98A6CB3D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BF6F6B86-5FE3-84DF-C20B-8727A71BD00C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FCE1B9-4EA0-6824-7DC2-7F5E72CB7D68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4E61771E-D10A-3A96-33A3-2E84FC6554BC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Assistent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4FCC0338-3DB6-9669-B4B2-1BB1C0BBD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D4CD33CA-C7A9-4267-C6EB-33A2CAD00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2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B0F5-AFA1-22DA-03D4-DCFC342A3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F422C4F-3188-79F3-4572-3DF17678976C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8FC09-D029-B62D-F5EC-68EB52A3E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02" y="46027"/>
            <a:ext cx="10515600" cy="1325563"/>
          </a:xfrm>
        </p:spPr>
        <p:txBody>
          <a:bodyPr/>
          <a:lstStyle/>
          <a:p>
            <a:r>
              <a:rPr lang="en-US" sz="4000" b="0" dirty="0"/>
              <a:t>Function Calling Interaction</a:t>
            </a:r>
            <a:endParaRPr lang="en-US" sz="4000" dirty="0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90DED0B7-1B0D-147E-E8E2-17BC91734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28F1CB-25C7-F9FB-9479-0228860A3AA8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AA93E5-E6D3-1B10-C636-3E8F95B2884C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05EA7E-3016-A301-3EE1-E22F69DE8E7C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6ADC0-BE39-D6E8-EEDB-D117FC897E15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31EFDE-1E84-9C03-D2C4-5666F86364A9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1AB421-B76E-3D21-EF3A-9C70E35EA6DE}"/>
              </a:ext>
            </a:extLst>
          </p:cNvPr>
          <p:cNvCxnSpPr>
            <a:cxnSpLocks/>
            <a:stCxn id="18" idx="1"/>
            <a:endCxn id="20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8E07C7-2C5A-2528-B8C3-27420134254C}"/>
              </a:ext>
            </a:extLst>
          </p:cNvPr>
          <p:cNvCxnSpPr>
            <a:cxnSpLocks/>
            <a:stCxn id="19" idx="1"/>
            <a:endCxn id="20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2B0BBE-3247-151F-1AE8-4111EF47688E}"/>
              </a:ext>
            </a:extLst>
          </p:cNvPr>
          <p:cNvCxnSpPr>
            <a:cxnSpLocks/>
            <a:endCxn id="20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745D7B-EA64-3E44-4023-B60FF65A4E1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D997D-3727-AB3D-CB9E-30A058017549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6B0D90-6568-F95C-6098-FEAF19E0791E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E1B7124-3BBA-C714-444F-B94BF11B8BD5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E37359A5-AD2E-D259-DAAF-767C20151B07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E21A23AA-04A4-C35C-C9FC-86E4302200E0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Tool: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Graphic 29" descr="Envelope outline">
            <a:extLst>
              <a:ext uri="{FF2B5EF4-FFF2-40B4-BE49-F238E27FC236}">
                <a16:creationId xmlns:a16="http://schemas.microsoft.com/office/drawing/2014/main" id="{8DC05C81-FEB4-86BB-69CE-C2008D816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1" name="Graphic 10" descr="Envelope outline">
            <a:extLst>
              <a:ext uri="{FF2B5EF4-FFF2-40B4-BE49-F238E27FC236}">
                <a16:creationId xmlns:a16="http://schemas.microsoft.com/office/drawing/2014/main" id="{EF345299-28D9-26AA-2221-941C7AE7A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4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A8DD-8A6F-04D4-FD09-1F42045B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B6BDDD-E47D-75EF-417A-6B10375AA490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BB5A6-98FB-5602-95C4-F4CC27F5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02" y="46027"/>
            <a:ext cx="10515600" cy="1325563"/>
          </a:xfrm>
        </p:spPr>
        <p:txBody>
          <a:bodyPr/>
          <a:lstStyle/>
          <a:p>
            <a:r>
              <a:rPr lang="en-US" sz="4000" b="0" dirty="0"/>
              <a:t>Function Calling Interaction</a:t>
            </a:r>
            <a:endParaRPr lang="en-US" sz="4000" dirty="0"/>
          </a:p>
        </p:txBody>
      </p:sp>
      <p:pic>
        <p:nvPicPr>
          <p:cNvPr id="3" name="Grafik 1">
            <a:extLst>
              <a:ext uri="{FF2B5EF4-FFF2-40B4-BE49-F238E27FC236}">
                <a16:creationId xmlns:a16="http://schemas.microsoft.com/office/drawing/2014/main" id="{902919F1-77DC-014B-AA47-5600CCFD3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7D443A-C0D7-7D7B-F3C5-7489D37AEA2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FD549B-39AE-46EC-3FE6-55E879E3C4CD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C9788-E8BC-B3B1-101E-22296BB49803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19B58-C4B5-DBAE-11E0-B44DB62ED2E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A131B0-E295-D9C0-EF29-02105C8F42AE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C537B5-F43C-1165-6CC2-45EEE79216B7}"/>
              </a:ext>
            </a:extLst>
          </p:cNvPr>
          <p:cNvCxnSpPr>
            <a:cxnSpLocks/>
            <a:stCxn id="18" idx="1"/>
            <a:endCxn id="20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0861B1-3E1F-4966-FB2F-1D4DB4D8CE64}"/>
              </a:ext>
            </a:extLst>
          </p:cNvPr>
          <p:cNvCxnSpPr>
            <a:cxnSpLocks/>
            <a:stCxn id="19" idx="1"/>
            <a:endCxn id="20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0E8E17-2E55-8D8D-E0C5-5F27A3BF35E2}"/>
              </a:ext>
            </a:extLst>
          </p:cNvPr>
          <p:cNvCxnSpPr>
            <a:cxnSpLocks/>
            <a:endCxn id="20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FA6D0A-4A95-19D2-BB7A-2269E3EF68B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72907-FC50-3137-957F-7D05B7818271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E17326-41CD-8324-9F88-5302E2AAF1FA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721B2F5-A5CD-D13C-2468-510EA235736A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20A80E33-5FF5-4DC1-920A-9B96382B9D35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C6DB272F-DB1A-17FB-4367-FA3C4256F2D5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Tool: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Graphic 29" descr="Envelope outline">
            <a:extLst>
              <a:ext uri="{FF2B5EF4-FFF2-40B4-BE49-F238E27FC236}">
                <a16:creationId xmlns:a16="http://schemas.microsoft.com/office/drawing/2014/main" id="{71E33217-29DA-0FE5-8FBA-8C4A8E300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1" name="Graphic 10" descr="Envelope outline">
            <a:extLst>
              <a:ext uri="{FF2B5EF4-FFF2-40B4-BE49-F238E27FC236}">
                <a16:creationId xmlns:a16="http://schemas.microsoft.com/office/drawing/2014/main" id="{1C9A050B-7CCE-1A91-350E-B54AE7DD2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925B4-57B7-762A-DCC5-F7C2AE76E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2A39-912B-A3C1-CCCB-D97AC566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02" y="46027"/>
            <a:ext cx="10515600" cy="1325563"/>
          </a:xfrm>
        </p:spPr>
        <p:txBody>
          <a:bodyPr/>
          <a:lstStyle/>
          <a:p>
            <a:r>
              <a:rPr lang="en-US" sz="4000" b="0" dirty="0"/>
              <a:t>Function Calling Interaction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9F9C2-F13B-BBF3-D8F1-54E337531247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559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E6017-3299-DE0E-B3E1-3A29C4CFE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FDC1-C217-D2F6-4E16-E0E1EF21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68" y="1892075"/>
            <a:ext cx="9437300" cy="1325563"/>
          </a:xfrm>
        </p:spPr>
        <p:txBody>
          <a:bodyPr/>
          <a:lstStyle/>
          <a:p>
            <a:r>
              <a:rPr lang="en-US" sz="4800" b="0" dirty="0"/>
              <a:t>DEMO</a:t>
            </a:r>
            <a:br>
              <a:rPr lang="en-US" sz="4800" b="0" dirty="0"/>
            </a:br>
            <a:br>
              <a:rPr lang="en-US" sz="3600" b="0" dirty="0"/>
            </a:br>
            <a:r>
              <a:rPr lang="en-US" sz="3600" b="0" dirty="0"/>
              <a:t>- Microsoft Agent Framework</a:t>
            </a:r>
            <a:br>
              <a:rPr lang="en-US" sz="3600" b="0" dirty="0"/>
            </a:br>
            <a:r>
              <a:rPr lang="en-US" sz="3600" b="0" dirty="0"/>
              <a:t>- Controlling the Light System</a:t>
            </a:r>
            <a:br>
              <a:rPr lang="en-US" sz="3600" b="0" dirty="0"/>
            </a:br>
            <a:r>
              <a:rPr lang="en-US" sz="3600" b="0" dirty="0"/>
              <a:t>- Natural Language to SQL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AE9EF0-469F-E0FC-2A0F-BE30A5DBDC78}"/>
              </a:ext>
            </a:extLst>
          </p:cNvPr>
          <p:cNvSpPr/>
          <p:nvPr/>
        </p:nvSpPr>
        <p:spPr>
          <a:xfrm>
            <a:off x="9022985" y="0"/>
            <a:ext cx="3169015" cy="3105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E169BA-3C09-8C2B-61C0-3434145337EC}"/>
              </a:ext>
            </a:extLst>
          </p:cNvPr>
          <p:cNvSpPr/>
          <p:nvPr/>
        </p:nvSpPr>
        <p:spPr>
          <a:xfrm>
            <a:off x="140653" y="1308339"/>
            <a:ext cx="238909" cy="2550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883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ATD20">
      <a:dk1>
        <a:srgbClr val="000000"/>
      </a:dk1>
      <a:lt1>
        <a:srgbClr val="FFFFFF"/>
      </a:lt1>
      <a:dk2>
        <a:srgbClr val="00EA6A"/>
      </a:dk2>
      <a:lt2>
        <a:srgbClr val="FEFFFF"/>
      </a:lt2>
      <a:accent1>
        <a:srgbClr val="00EA63"/>
      </a:accent1>
      <a:accent2>
        <a:srgbClr val="FEFFFF"/>
      </a:accent2>
      <a:accent3>
        <a:srgbClr val="A6CB47"/>
      </a:accent3>
      <a:accent4>
        <a:srgbClr val="08CB6A"/>
      </a:accent4>
      <a:accent5>
        <a:srgbClr val="08CAA1"/>
      </a:accent5>
      <a:accent6>
        <a:srgbClr val="00C5C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546</Words>
  <Application>Microsoft Office PowerPoint</Application>
  <PresentationFormat>Widescreen</PresentationFormat>
  <Paragraphs>141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Arial</vt:lpstr>
      <vt:lpstr>Calibri</vt:lpstr>
      <vt:lpstr>Consolas</vt:lpstr>
      <vt:lpstr>Montserrat</vt:lpstr>
      <vt:lpstr>Montserrat Light</vt:lpstr>
      <vt:lpstr>Montserrat SemiBold</vt:lpstr>
      <vt:lpstr>Segoe UI</vt:lpstr>
      <vt:lpstr>Segoe UI Semibold</vt:lpstr>
      <vt:lpstr>Office Theme</vt:lpstr>
      <vt:lpstr>PowerPoint Presentation</vt:lpstr>
      <vt:lpstr>PowerPoint Presentation</vt:lpstr>
      <vt:lpstr>PowerPoint Presentation</vt:lpstr>
      <vt:lpstr>Model Interaction &amp; Function Calling</vt:lpstr>
      <vt:lpstr>Chat Completion Interaction</vt:lpstr>
      <vt:lpstr>Function Calling Interaction</vt:lpstr>
      <vt:lpstr>Function Calling Interaction</vt:lpstr>
      <vt:lpstr>Function Calling Interaction</vt:lpstr>
      <vt:lpstr>DEMO  - Microsoft Agent Framework - Controlling the Light System - Natural Language to SQL</vt:lpstr>
      <vt:lpstr>Model Context Protocol                   M C P</vt:lpstr>
      <vt:lpstr>The issue with plugins</vt:lpstr>
      <vt:lpstr>Model Context Protocol MCP</vt:lpstr>
      <vt:lpstr>Model Context Protocol MCP: Local:stdio or Remote:HttpStream</vt:lpstr>
      <vt:lpstr>PowerPoint Presentation</vt:lpstr>
      <vt:lpstr>DEMO  - MCP Server - MCP .NET SDK - MCP Client – MCP .NET SDK</vt:lpstr>
      <vt:lpstr>Orchestrating Workflows with Gen AI</vt:lpstr>
      <vt:lpstr>DEMO  - Microsoft Agent Framework Plugin</vt:lpstr>
      <vt:lpstr>Vibecoding How do we make software today?</vt:lpstr>
      <vt:lpstr>Vibecoding The future?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Knežević</dc:creator>
  <cp:lastModifiedBy>Damir Dobric</cp:lastModifiedBy>
  <cp:revision>21</cp:revision>
  <dcterms:created xsi:type="dcterms:W3CDTF">2022-02-03T11:59:38Z</dcterms:created>
  <dcterms:modified xsi:type="dcterms:W3CDTF">2025-11-26T10:25:38Z</dcterms:modified>
</cp:coreProperties>
</file>